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d3521a84e40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770c55b4334a97"/>
  </p:sldMasterIdLst>
  <p:sldIdLst>
    <p:sldId xmlns:r="http://schemas.openxmlformats.org/officeDocument/2006/relationships" id="256" r:id="Rdb52fd0c243f4d6e"/>
    <p:sldId xmlns:r="http://schemas.openxmlformats.org/officeDocument/2006/relationships" id="257" r:id="R120e7fd0b955475a"/>
    <p:sldId xmlns:r="http://schemas.openxmlformats.org/officeDocument/2006/relationships" id="258" r:id="R269a125083704e8b"/>
    <p:sldId xmlns:r="http://schemas.openxmlformats.org/officeDocument/2006/relationships" id="259" r:id="R5cb4892d0e3046d0"/>
    <p:sldId xmlns:r="http://schemas.openxmlformats.org/officeDocument/2006/relationships" id="260" r:id="Red77a8354f5d456e"/>
    <p:sldId xmlns:r="http://schemas.openxmlformats.org/officeDocument/2006/relationships" id="261" r:id="R76d866582f514771"/>
    <p:sldId xmlns:r="http://schemas.openxmlformats.org/officeDocument/2006/relationships" id="262" r:id="R521c4275dd3643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70c55b4334a97" /><Relationship Type="http://schemas.openxmlformats.org/officeDocument/2006/relationships/slide" Target="/ppt/slides/slide1.xml" Id="Rdb52fd0c243f4d6e" /><Relationship Type="http://schemas.openxmlformats.org/officeDocument/2006/relationships/slide" Target="/ppt/slides/slide2.xml" Id="R120e7fd0b955475a" /><Relationship Type="http://schemas.openxmlformats.org/officeDocument/2006/relationships/slide" Target="/ppt/slides/slide3.xml" Id="R269a125083704e8b" /><Relationship Type="http://schemas.openxmlformats.org/officeDocument/2006/relationships/slide" Target="/ppt/slides/slide4.xml" Id="R5cb4892d0e3046d0" /><Relationship Type="http://schemas.openxmlformats.org/officeDocument/2006/relationships/slide" Target="/ppt/slides/slide5.xml" Id="Red77a8354f5d456e" /><Relationship Type="http://schemas.openxmlformats.org/officeDocument/2006/relationships/slide" Target="/ppt/slides/slide6.xml" Id="R76d866582f514771" /><Relationship Type="http://schemas.openxmlformats.org/officeDocument/2006/relationships/slide" Target="/ppt/slides/slide7.xml" Id="R521c4275dd3643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73915821244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9e68f84a74f0f" /><Relationship Type="http://schemas.openxmlformats.org/officeDocument/2006/relationships/theme" Target="/ppt/slideMasters/theme/theme1.xml" Id="R7775db04c5164d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89e68f84a74f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56a006d4140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b09bb310549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8d243cd3b4a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542b051fc4a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41ed1139344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35a105ae543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a0d7d5e9f4c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FLOM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FLOM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FLOM HOLDING AS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FLOM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FLOM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FLOM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3 536 593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8 917 380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12 471 546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FLOM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LEINE FLOM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FLOM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Kristin Leine Flom, Dalen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921 877 005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FLOM HOLDING AS</a:t>
            </a:r>
          </a:p>
        </p:txBody>
      </p:sp>
    </p:spTree>
  </p:cSld>
  <p:clrMapOvr>
    <a:masterClrMapping xmlns:a="http://schemas.openxmlformats.org/drawingml/2006/main"/>
  </p:clrMapOvr>
</p:sld>
</file>