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4b1a7a9ec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40287ebd7423a"/>
  </p:sldMasterIdLst>
  <p:sldIdLst>
    <p:sldId xmlns:r="http://schemas.openxmlformats.org/officeDocument/2006/relationships" id="256" r:id="R0f2635e80bf14c61"/>
    <p:sldId xmlns:r="http://schemas.openxmlformats.org/officeDocument/2006/relationships" id="257" r:id="Rbd78423e7fc44fab"/>
    <p:sldId xmlns:r="http://schemas.openxmlformats.org/officeDocument/2006/relationships" id="258" r:id="R54959fa2614f47d6"/>
    <p:sldId xmlns:r="http://schemas.openxmlformats.org/officeDocument/2006/relationships" id="259" r:id="Rd835dcad37ba47e9"/>
    <p:sldId xmlns:r="http://schemas.openxmlformats.org/officeDocument/2006/relationships" id="260" r:id="R8dbb479336d94911"/>
    <p:sldId xmlns:r="http://schemas.openxmlformats.org/officeDocument/2006/relationships" id="261" r:id="R677762bc524c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40287ebd7423a" /><Relationship Type="http://schemas.openxmlformats.org/officeDocument/2006/relationships/slide" Target="/ppt/slides/slide1.xml" Id="R0f2635e80bf14c61" /><Relationship Type="http://schemas.openxmlformats.org/officeDocument/2006/relationships/slide" Target="/ppt/slides/slide2.xml" Id="Rbd78423e7fc44fab" /><Relationship Type="http://schemas.openxmlformats.org/officeDocument/2006/relationships/slide" Target="/ppt/slides/slide3.xml" Id="R54959fa2614f47d6" /><Relationship Type="http://schemas.openxmlformats.org/officeDocument/2006/relationships/slide" Target="/ppt/slides/slide4.xml" Id="Rd835dcad37ba47e9" /><Relationship Type="http://schemas.openxmlformats.org/officeDocument/2006/relationships/slide" Target="/ppt/slides/slide5.xml" Id="R8dbb479336d94911" /><Relationship Type="http://schemas.openxmlformats.org/officeDocument/2006/relationships/slide" Target="/ppt/slides/slide6.xml" Id="R677762bc524c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a06159b0f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bd3188c04308" /><Relationship Type="http://schemas.openxmlformats.org/officeDocument/2006/relationships/theme" Target="/ppt/slideMasters/theme/theme1.xml" Id="R1fef758cbeaa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1bd3188c0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41c72186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ff7f623e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6e7b00e25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6014fe4a0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23e1ab30c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e2ead444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