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2992f355174e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a9535cf13845b5"/>
  </p:sldMasterIdLst>
  <p:sldIdLst>
    <p:sldId xmlns:r="http://schemas.openxmlformats.org/officeDocument/2006/relationships" id="256" r:id="Re5442e2191104905"/>
    <p:sldId xmlns:r="http://schemas.openxmlformats.org/officeDocument/2006/relationships" id="257" r:id="R3fcc88a3f1f44e4d"/>
    <p:sldId xmlns:r="http://schemas.openxmlformats.org/officeDocument/2006/relationships" id="258" r:id="Rfe2109dd24404a23"/>
    <p:sldId xmlns:r="http://schemas.openxmlformats.org/officeDocument/2006/relationships" id="259" r:id="Rb4b1fdc729af42d4"/>
    <p:sldId xmlns:r="http://schemas.openxmlformats.org/officeDocument/2006/relationships" id="260" r:id="Rb9f3291fc30b4dcf"/>
    <p:sldId xmlns:r="http://schemas.openxmlformats.org/officeDocument/2006/relationships" id="261" r:id="R162b388b5b4b4dcf"/>
    <p:sldId xmlns:r="http://schemas.openxmlformats.org/officeDocument/2006/relationships" id="262" r:id="Rc7cc8bccd91a40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a9535cf13845b5" /><Relationship Type="http://schemas.openxmlformats.org/officeDocument/2006/relationships/slide" Target="/ppt/slides/slide1.xml" Id="Re5442e2191104905" /><Relationship Type="http://schemas.openxmlformats.org/officeDocument/2006/relationships/slide" Target="/ppt/slides/slide2.xml" Id="R3fcc88a3f1f44e4d" /><Relationship Type="http://schemas.openxmlformats.org/officeDocument/2006/relationships/slide" Target="/ppt/slides/slide3.xml" Id="Rfe2109dd24404a23" /><Relationship Type="http://schemas.openxmlformats.org/officeDocument/2006/relationships/slide" Target="/ppt/slides/slide4.xml" Id="Rb4b1fdc729af42d4" /><Relationship Type="http://schemas.openxmlformats.org/officeDocument/2006/relationships/slide" Target="/ppt/slides/slide5.xml" Id="Rb9f3291fc30b4dcf" /><Relationship Type="http://schemas.openxmlformats.org/officeDocument/2006/relationships/slide" Target="/ppt/slides/slide6.xml" Id="R162b388b5b4b4dcf" /><Relationship Type="http://schemas.openxmlformats.org/officeDocument/2006/relationships/slide" Target="/ppt/slides/slide7.xml" Id="Rc7cc8bccd91a40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db1f11ca484a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87851423084fba" /><Relationship Type="http://schemas.openxmlformats.org/officeDocument/2006/relationships/theme" Target="/ppt/slideMasters/theme/theme1.xml" Id="Rc96d3f054a5544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87851423084f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5379d0ca049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c3861795c40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6bcc8ce8e4a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31ed4b41443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b451d06dd46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087f62b674c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b44594b6f45c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4SIGHT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4SIGHT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17 314 375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1 524 989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331 442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703 385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7 113 583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SKORVESTØLEN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Bryggen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921 862 229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4SIGHT AS</a:t>
            </a:r>
          </a:p>
        </p:txBody>
      </p:sp>
    </p:spTree>
  </p:cSld>
  <p:clrMapOvr>
    <a:masterClrMapping xmlns:a="http://schemas.openxmlformats.org/drawingml/2006/main"/>
  </p:clrMapOvr>
</p:sld>
</file>