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b88d89420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c44ad13e243ec"/>
  </p:sldMasterIdLst>
  <p:sldIdLst>
    <p:sldId xmlns:r="http://schemas.openxmlformats.org/officeDocument/2006/relationships" id="256" r:id="Ra2ee2953e00f49da"/>
    <p:sldId xmlns:r="http://schemas.openxmlformats.org/officeDocument/2006/relationships" id="257" r:id="Rb7a03a4b7e8e46e1"/>
    <p:sldId xmlns:r="http://schemas.openxmlformats.org/officeDocument/2006/relationships" id="258" r:id="Rd49c9ab78d034acc"/>
    <p:sldId xmlns:r="http://schemas.openxmlformats.org/officeDocument/2006/relationships" id="259" r:id="R8129ac18b57a4054"/>
    <p:sldId xmlns:r="http://schemas.openxmlformats.org/officeDocument/2006/relationships" id="260" r:id="Rd5848872d0864587"/>
    <p:sldId xmlns:r="http://schemas.openxmlformats.org/officeDocument/2006/relationships" id="261" r:id="R429ee9dca6a5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c44ad13e243ec" /><Relationship Type="http://schemas.openxmlformats.org/officeDocument/2006/relationships/slide" Target="/ppt/slides/slide1.xml" Id="Ra2ee2953e00f49da" /><Relationship Type="http://schemas.openxmlformats.org/officeDocument/2006/relationships/slide" Target="/ppt/slides/slide2.xml" Id="Rb7a03a4b7e8e46e1" /><Relationship Type="http://schemas.openxmlformats.org/officeDocument/2006/relationships/slide" Target="/ppt/slides/slide3.xml" Id="Rd49c9ab78d034acc" /><Relationship Type="http://schemas.openxmlformats.org/officeDocument/2006/relationships/slide" Target="/ppt/slides/slide4.xml" Id="R8129ac18b57a4054" /><Relationship Type="http://schemas.openxmlformats.org/officeDocument/2006/relationships/slide" Target="/ppt/slides/slide5.xml" Id="Rd5848872d0864587" /><Relationship Type="http://schemas.openxmlformats.org/officeDocument/2006/relationships/slide" Target="/ppt/slides/slide6.xml" Id="R429ee9dca6a5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7efbf04e7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b30b22db84070" /><Relationship Type="http://schemas.openxmlformats.org/officeDocument/2006/relationships/theme" Target="/ppt/slideMasters/theme/theme1.xml" Id="R64ba94f2f2a3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b30b22db8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ddbb85234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bda5af0e4c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5d8eac7f9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b43d82c7c45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88f7dfb9b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f2a4d892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