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d2a5d68d7d64b4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2f7cd8bdaed4d1a"/>
  </p:sldMasterIdLst>
  <p:sldIdLst>
    <p:sldId xmlns:r="http://schemas.openxmlformats.org/officeDocument/2006/relationships" id="256" r:id="R46e53591a157415c"/>
    <p:sldId xmlns:r="http://schemas.openxmlformats.org/officeDocument/2006/relationships" id="257" r:id="Raa2635c05bc94d97"/>
    <p:sldId xmlns:r="http://schemas.openxmlformats.org/officeDocument/2006/relationships" id="258" r:id="Ra305ca33c6104274"/>
    <p:sldId xmlns:r="http://schemas.openxmlformats.org/officeDocument/2006/relationships" id="259" r:id="R453fe392c5b74162"/>
    <p:sldId xmlns:r="http://schemas.openxmlformats.org/officeDocument/2006/relationships" id="260" r:id="R21fc5f88f0734365"/>
    <p:sldId xmlns:r="http://schemas.openxmlformats.org/officeDocument/2006/relationships" id="261" r:id="R4f7e931474564e15"/>
    <p:sldId xmlns:r="http://schemas.openxmlformats.org/officeDocument/2006/relationships" id="262" r:id="R45eb8c0faa9b495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f7cd8bdaed4d1a" /><Relationship Type="http://schemas.openxmlformats.org/officeDocument/2006/relationships/slide" Target="/ppt/slides/slide1.xml" Id="R46e53591a157415c" /><Relationship Type="http://schemas.openxmlformats.org/officeDocument/2006/relationships/slide" Target="/ppt/slides/slide2.xml" Id="Raa2635c05bc94d97" /><Relationship Type="http://schemas.openxmlformats.org/officeDocument/2006/relationships/slide" Target="/ppt/slides/slide3.xml" Id="Ra305ca33c6104274" /><Relationship Type="http://schemas.openxmlformats.org/officeDocument/2006/relationships/slide" Target="/ppt/slides/slide4.xml" Id="R453fe392c5b74162" /><Relationship Type="http://schemas.openxmlformats.org/officeDocument/2006/relationships/slide" Target="/ppt/slides/slide5.xml" Id="R21fc5f88f0734365" /><Relationship Type="http://schemas.openxmlformats.org/officeDocument/2006/relationships/slide" Target="/ppt/slides/slide6.xml" Id="R4f7e931474564e15" /><Relationship Type="http://schemas.openxmlformats.org/officeDocument/2006/relationships/slide" Target="/ppt/slides/slide7.xml" Id="R45eb8c0faa9b495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2384258e1e84bd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16ed6d7ecc4beb" /><Relationship Type="http://schemas.openxmlformats.org/officeDocument/2006/relationships/theme" Target="/ppt/slideMasters/theme/theme1.xml" Id="R1b8fc63111d143a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d16ed6d7ecc4be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191857f461498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97378efd4a4cc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e80d2f51cc404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c6865fc8fe483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c4ab4eb2464ee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19cc477f434fc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524f48d64f46c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KOMPASS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KOMPASS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KOMPASS REGNSKAP AS ble etablert [år] og holder til i Trollåsen.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KOMPASS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KOMPASS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KOMPASS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4 967 805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1 582 737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1 276 223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1 342 859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3 077 577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KOMPASS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PETTER WESTRE FREMMEGÅRD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SOLEKLAR INVEST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KOMPASS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Rosenholmveien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1414 Trollåsen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post@kompassregnskap.no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www.kompassregnskap.no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921 860 544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KOMPASS REGNSKAP AS</a:t>
            </a:r>
          </a:p>
        </p:txBody>
      </p:sp>
    </p:spTree>
  </p:cSld>
  <p:clrMapOvr>
    <a:masterClrMapping xmlns:a="http://schemas.openxmlformats.org/drawingml/2006/main"/>
  </p:clrMapOvr>
</p:sld>
</file>