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a35875cc0841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23b2420fff4831"/>
  </p:sldMasterIdLst>
  <p:sldIdLst>
    <p:sldId xmlns:r="http://schemas.openxmlformats.org/officeDocument/2006/relationships" id="256" r:id="R43a24bb84ffd48e1"/>
    <p:sldId xmlns:r="http://schemas.openxmlformats.org/officeDocument/2006/relationships" id="257" r:id="R9ce3181358d94298"/>
    <p:sldId xmlns:r="http://schemas.openxmlformats.org/officeDocument/2006/relationships" id="258" r:id="R929d3344dd574ed2"/>
    <p:sldId xmlns:r="http://schemas.openxmlformats.org/officeDocument/2006/relationships" id="259" r:id="R474db9d7301a42e3"/>
    <p:sldId xmlns:r="http://schemas.openxmlformats.org/officeDocument/2006/relationships" id="260" r:id="R5a7da85eb563461f"/>
    <p:sldId xmlns:r="http://schemas.openxmlformats.org/officeDocument/2006/relationships" id="261" r:id="R9087a5f8a6c444d3"/>
    <p:sldId xmlns:r="http://schemas.openxmlformats.org/officeDocument/2006/relationships" id="262" r:id="R445af2d90ce64a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23b2420fff4831" /><Relationship Type="http://schemas.openxmlformats.org/officeDocument/2006/relationships/slide" Target="/ppt/slides/slide1.xml" Id="R43a24bb84ffd48e1" /><Relationship Type="http://schemas.openxmlformats.org/officeDocument/2006/relationships/slide" Target="/ppt/slides/slide2.xml" Id="R9ce3181358d94298" /><Relationship Type="http://schemas.openxmlformats.org/officeDocument/2006/relationships/slide" Target="/ppt/slides/slide3.xml" Id="R929d3344dd574ed2" /><Relationship Type="http://schemas.openxmlformats.org/officeDocument/2006/relationships/slide" Target="/ppt/slides/slide4.xml" Id="R474db9d7301a42e3" /><Relationship Type="http://schemas.openxmlformats.org/officeDocument/2006/relationships/slide" Target="/ppt/slides/slide5.xml" Id="R5a7da85eb563461f" /><Relationship Type="http://schemas.openxmlformats.org/officeDocument/2006/relationships/slide" Target="/ppt/slides/slide6.xml" Id="R9087a5f8a6c444d3" /><Relationship Type="http://schemas.openxmlformats.org/officeDocument/2006/relationships/slide" Target="/ppt/slides/slide7.xml" Id="R445af2d90ce64a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b918e7835f47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5bffa90b34352" /><Relationship Type="http://schemas.openxmlformats.org/officeDocument/2006/relationships/theme" Target="/ppt/slideMasters/theme/theme1.xml" Id="R9103c439c2b542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15bffa90b343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89b3346b74f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8cb4ec66445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eacb999b343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db250109e4e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3c30bcccf4d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7a31d917d40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9687f7d3244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DYNAMIK SMART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DYNAMIK SMART ACCOUNTING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14 812 638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1 248 812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990 024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3 694 249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DYNAMIK MANAGEMENT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dr@dynamik.no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www.dynamik.no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921 859 678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