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2dc1aadd8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66bc107764b53"/>
  </p:sldMasterIdLst>
  <p:sldIdLst>
    <p:sldId xmlns:r="http://schemas.openxmlformats.org/officeDocument/2006/relationships" id="256" r:id="R01021953aee34502"/>
    <p:sldId xmlns:r="http://schemas.openxmlformats.org/officeDocument/2006/relationships" id="257" r:id="R8e0be18365ca468d"/>
    <p:sldId xmlns:r="http://schemas.openxmlformats.org/officeDocument/2006/relationships" id="258" r:id="Rf09abfccfb6a489a"/>
    <p:sldId xmlns:r="http://schemas.openxmlformats.org/officeDocument/2006/relationships" id="259" r:id="R0b4ed651bf9b401f"/>
    <p:sldId xmlns:r="http://schemas.openxmlformats.org/officeDocument/2006/relationships" id="260" r:id="R8744a108d5b847f1"/>
    <p:sldId xmlns:r="http://schemas.openxmlformats.org/officeDocument/2006/relationships" id="261" r:id="R10da42e2d64a45f9"/>
    <p:sldId xmlns:r="http://schemas.openxmlformats.org/officeDocument/2006/relationships" id="262" r:id="R8a457014d397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66bc107764b53" /><Relationship Type="http://schemas.openxmlformats.org/officeDocument/2006/relationships/slide" Target="/ppt/slides/slide1.xml" Id="R01021953aee34502" /><Relationship Type="http://schemas.openxmlformats.org/officeDocument/2006/relationships/slide" Target="/ppt/slides/slide2.xml" Id="R8e0be18365ca468d" /><Relationship Type="http://schemas.openxmlformats.org/officeDocument/2006/relationships/slide" Target="/ppt/slides/slide3.xml" Id="Rf09abfccfb6a489a" /><Relationship Type="http://schemas.openxmlformats.org/officeDocument/2006/relationships/slide" Target="/ppt/slides/slide4.xml" Id="R0b4ed651bf9b401f" /><Relationship Type="http://schemas.openxmlformats.org/officeDocument/2006/relationships/slide" Target="/ppt/slides/slide5.xml" Id="R8744a108d5b847f1" /><Relationship Type="http://schemas.openxmlformats.org/officeDocument/2006/relationships/slide" Target="/ppt/slides/slide6.xml" Id="R10da42e2d64a45f9" /><Relationship Type="http://schemas.openxmlformats.org/officeDocument/2006/relationships/slide" Target="/ppt/slides/slide7.xml" Id="R8a457014d397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d0c97f4dc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ac22ccc64814" /><Relationship Type="http://schemas.openxmlformats.org/officeDocument/2006/relationships/theme" Target="/ppt/slideMasters/theme/theme1.xml" Id="R6c0997308ef5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4ac22ccc6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94e29ebf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7dd4e8e2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73143b5d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6bb4b80d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4181ad39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58f6e35d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e0fbfe2f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