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bc2c7617e54e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0f66ad0939450e"/>
  </p:sldMasterIdLst>
  <p:sldIdLst>
    <p:sldId xmlns:r="http://schemas.openxmlformats.org/officeDocument/2006/relationships" id="256" r:id="R622ac8db59de4ad9"/>
    <p:sldId xmlns:r="http://schemas.openxmlformats.org/officeDocument/2006/relationships" id="257" r:id="R3c8a5b619cc6406c"/>
    <p:sldId xmlns:r="http://schemas.openxmlformats.org/officeDocument/2006/relationships" id="258" r:id="Rf5fb8991c38544fa"/>
    <p:sldId xmlns:r="http://schemas.openxmlformats.org/officeDocument/2006/relationships" id="259" r:id="R29605ca94b7043c0"/>
    <p:sldId xmlns:r="http://schemas.openxmlformats.org/officeDocument/2006/relationships" id="260" r:id="Rce1020557adc42c1"/>
    <p:sldId xmlns:r="http://schemas.openxmlformats.org/officeDocument/2006/relationships" id="261" r:id="R8aef16bfdcd44e64"/>
    <p:sldId xmlns:r="http://schemas.openxmlformats.org/officeDocument/2006/relationships" id="262" r:id="R9283d9d228844b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0f66ad0939450e" /><Relationship Type="http://schemas.openxmlformats.org/officeDocument/2006/relationships/slide" Target="/ppt/slides/slide1.xml" Id="R622ac8db59de4ad9" /><Relationship Type="http://schemas.openxmlformats.org/officeDocument/2006/relationships/slide" Target="/ppt/slides/slide2.xml" Id="R3c8a5b619cc6406c" /><Relationship Type="http://schemas.openxmlformats.org/officeDocument/2006/relationships/slide" Target="/ppt/slides/slide3.xml" Id="Rf5fb8991c38544fa" /><Relationship Type="http://schemas.openxmlformats.org/officeDocument/2006/relationships/slide" Target="/ppt/slides/slide4.xml" Id="R29605ca94b7043c0" /><Relationship Type="http://schemas.openxmlformats.org/officeDocument/2006/relationships/slide" Target="/ppt/slides/slide5.xml" Id="Rce1020557adc42c1" /><Relationship Type="http://schemas.openxmlformats.org/officeDocument/2006/relationships/slide" Target="/ppt/slides/slide6.xml" Id="R8aef16bfdcd44e64" /><Relationship Type="http://schemas.openxmlformats.org/officeDocument/2006/relationships/slide" Target="/ppt/slides/slide7.xml" Id="R9283d9d228844b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25b3c3e3fd4d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519c9622149de" /><Relationship Type="http://schemas.openxmlformats.org/officeDocument/2006/relationships/theme" Target="/ppt/slideMasters/theme/theme1.xml" Id="R89a5dc841a5e49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e519c9622149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a6ac7a6e749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ed5824cdd4a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8558a67db44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99e02682844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cb539753a49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6215309ab4b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1ee39bb464d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 EDVARD HOLM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EDVARD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EDVARD HOLM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EDVARD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EDVARD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EDVARD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3 358 654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251 357 814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251 434 767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EDVARD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EDVARD GUNDERSEN 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EDVARD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Holm Eiendom, Engebrets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921 858 809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EDVARD HOLM AS</a:t>
            </a:r>
          </a:p>
        </p:txBody>
      </p:sp>
    </p:spTree>
  </p:cSld>
  <p:clrMapOvr>
    <a:masterClrMapping xmlns:a="http://schemas.openxmlformats.org/drawingml/2006/main"/>
  </p:clrMapOvr>
</p:sld>
</file>