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8c9e11930c40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24ad5fb42b4d15"/>
  </p:sldMasterIdLst>
  <p:sldIdLst>
    <p:sldId xmlns:r="http://schemas.openxmlformats.org/officeDocument/2006/relationships" id="256" r:id="R215adb6313894d06"/>
    <p:sldId xmlns:r="http://schemas.openxmlformats.org/officeDocument/2006/relationships" id="257" r:id="Rbc25b6b20cc64314"/>
    <p:sldId xmlns:r="http://schemas.openxmlformats.org/officeDocument/2006/relationships" id="258" r:id="R8b11cedf7c0c4664"/>
    <p:sldId xmlns:r="http://schemas.openxmlformats.org/officeDocument/2006/relationships" id="259" r:id="R5a59cad10c1d41a3"/>
    <p:sldId xmlns:r="http://schemas.openxmlformats.org/officeDocument/2006/relationships" id="260" r:id="R44428ff0b1f64bdf"/>
    <p:sldId xmlns:r="http://schemas.openxmlformats.org/officeDocument/2006/relationships" id="261" r:id="R2e44ad7c777b408d"/>
    <p:sldId xmlns:r="http://schemas.openxmlformats.org/officeDocument/2006/relationships" id="262" r:id="R2ac74fff14f04d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24ad5fb42b4d15" /><Relationship Type="http://schemas.openxmlformats.org/officeDocument/2006/relationships/slide" Target="/ppt/slides/slide1.xml" Id="R215adb6313894d06" /><Relationship Type="http://schemas.openxmlformats.org/officeDocument/2006/relationships/slide" Target="/ppt/slides/slide2.xml" Id="Rbc25b6b20cc64314" /><Relationship Type="http://schemas.openxmlformats.org/officeDocument/2006/relationships/slide" Target="/ppt/slides/slide3.xml" Id="R8b11cedf7c0c4664" /><Relationship Type="http://schemas.openxmlformats.org/officeDocument/2006/relationships/slide" Target="/ppt/slides/slide4.xml" Id="R5a59cad10c1d41a3" /><Relationship Type="http://schemas.openxmlformats.org/officeDocument/2006/relationships/slide" Target="/ppt/slides/slide5.xml" Id="R44428ff0b1f64bdf" /><Relationship Type="http://schemas.openxmlformats.org/officeDocument/2006/relationships/slide" Target="/ppt/slides/slide6.xml" Id="R2e44ad7c777b408d" /><Relationship Type="http://schemas.openxmlformats.org/officeDocument/2006/relationships/slide" Target="/ppt/slides/slide7.xml" Id="R2ac74fff14f04d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e4a762707046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37fd2b96c4ad3" /><Relationship Type="http://schemas.openxmlformats.org/officeDocument/2006/relationships/theme" Target="/ppt/slideMasters/theme/theme1.xml" Id="R16a1ca85e8314b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d37fd2b96c4a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a8d573cb340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8dcd2c0c74c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f97e7158945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714d3b6fb47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5f01244c349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aeab24a954d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635ffc7aa43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REALFORUM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REALFORUM GRUPPEN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−217 198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199 506 946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1 645 146 516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2 023 995 465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REALFORUM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921 857 217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