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c5b3ffe36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76f0f1e68461a"/>
  </p:sldMasterIdLst>
  <p:sldIdLst>
    <p:sldId xmlns:r="http://schemas.openxmlformats.org/officeDocument/2006/relationships" id="256" r:id="Rbd52136ca98544af"/>
    <p:sldId xmlns:r="http://schemas.openxmlformats.org/officeDocument/2006/relationships" id="257" r:id="Rbb78d6754cd24913"/>
    <p:sldId xmlns:r="http://schemas.openxmlformats.org/officeDocument/2006/relationships" id="258" r:id="Ra62f0b8c11324995"/>
    <p:sldId xmlns:r="http://schemas.openxmlformats.org/officeDocument/2006/relationships" id="259" r:id="R361e760585e14712"/>
    <p:sldId xmlns:r="http://schemas.openxmlformats.org/officeDocument/2006/relationships" id="260" r:id="Ra8cf4d53ad1e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76f0f1e68461a" /><Relationship Type="http://schemas.openxmlformats.org/officeDocument/2006/relationships/slide" Target="/ppt/slides/slide1.xml" Id="Rbd52136ca98544af" /><Relationship Type="http://schemas.openxmlformats.org/officeDocument/2006/relationships/slide" Target="/ppt/slides/slide2.xml" Id="Rbb78d6754cd24913" /><Relationship Type="http://schemas.openxmlformats.org/officeDocument/2006/relationships/slide" Target="/ppt/slides/slide3.xml" Id="Ra62f0b8c11324995" /><Relationship Type="http://schemas.openxmlformats.org/officeDocument/2006/relationships/slide" Target="/ppt/slides/slide4.xml" Id="R361e760585e14712" /><Relationship Type="http://schemas.openxmlformats.org/officeDocument/2006/relationships/slide" Target="/ppt/slides/slide5.xml" Id="Ra8cf4d53ad1e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96f41af2143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58891d00043eb" /><Relationship Type="http://schemas.openxmlformats.org/officeDocument/2006/relationships/theme" Target="/ppt/slideMasters/theme/theme1.xml" Id="Rb5111ef65fa2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58891d000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f056d36d0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62e9ceac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e890db749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b24905eb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3651a1683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