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73ede8bee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315c5cd074f1f"/>
  </p:sldMasterIdLst>
  <p:sldIdLst>
    <p:sldId xmlns:r="http://schemas.openxmlformats.org/officeDocument/2006/relationships" id="256" r:id="R039354b1b5fb4b56"/>
    <p:sldId xmlns:r="http://schemas.openxmlformats.org/officeDocument/2006/relationships" id="257" r:id="Rf300212e33bf4a25"/>
    <p:sldId xmlns:r="http://schemas.openxmlformats.org/officeDocument/2006/relationships" id="258" r:id="R133f5a59b5d14173"/>
    <p:sldId xmlns:r="http://schemas.openxmlformats.org/officeDocument/2006/relationships" id="259" r:id="R1978e9a609a5429e"/>
    <p:sldId xmlns:r="http://schemas.openxmlformats.org/officeDocument/2006/relationships" id="260" r:id="R0c09e64c30cb4df5"/>
    <p:sldId xmlns:r="http://schemas.openxmlformats.org/officeDocument/2006/relationships" id="261" r:id="R5e4d5668d42c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315c5cd074f1f" /><Relationship Type="http://schemas.openxmlformats.org/officeDocument/2006/relationships/slide" Target="/ppt/slides/slide1.xml" Id="R039354b1b5fb4b56" /><Relationship Type="http://schemas.openxmlformats.org/officeDocument/2006/relationships/slide" Target="/ppt/slides/slide2.xml" Id="Rf300212e33bf4a25" /><Relationship Type="http://schemas.openxmlformats.org/officeDocument/2006/relationships/slide" Target="/ppt/slides/slide3.xml" Id="R133f5a59b5d14173" /><Relationship Type="http://schemas.openxmlformats.org/officeDocument/2006/relationships/slide" Target="/ppt/slides/slide4.xml" Id="R1978e9a609a5429e" /><Relationship Type="http://schemas.openxmlformats.org/officeDocument/2006/relationships/slide" Target="/ppt/slides/slide5.xml" Id="R0c09e64c30cb4df5" /><Relationship Type="http://schemas.openxmlformats.org/officeDocument/2006/relationships/slide" Target="/ppt/slides/slide6.xml" Id="R5e4d5668d42c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8c61e1874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d1d768e54aa1" /><Relationship Type="http://schemas.openxmlformats.org/officeDocument/2006/relationships/theme" Target="/ppt/slideMasters/theme/theme1.xml" Id="R922101f95208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dd1d768e5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a03605cf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1a04babd4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a69bacd9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a908718d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5a8bdc1b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04730400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