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9ab0d38f0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0834c71e4461b"/>
  </p:sldMasterIdLst>
  <p:sldIdLst>
    <p:sldId xmlns:r="http://schemas.openxmlformats.org/officeDocument/2006/relationships" id="256" r:id="Ra03c717afa4f4504"/>
    <p:sldId xmlns:r="http://schemas.openxmlformats.org/officeDocument/2006/relationships" id="257" r:id="R9a2e929ddc384de9"/>
    <p:sldId xmlns:r="http://schemas.openxmlformats.org/officeDocument/2006/relationships" id="258" r:id="R35bca34042ec413a"/>
    <p:sldId xmlns:r="http://schemas.openxmlformats.org/officeDocument/2006/relationships" id="259" r:id="Rf1c3021b6cec4963"/>
    <p:sldId xmlns:r="http://schemas.openxmlformats.org/officeDocument/2006/relationships" id="260" r:id="R186e1c9f28a14fcd"/>
    <p:sldId xmlns:r="http://schemas.openxmlformats.org/officeDocument/2006/relationships" id="261" r:id="R5ad7c8628f2544bb"/>
    <p:sldId xmlns:r="http://schemas.openxmlformats.org/officeDocument/2006/relationships" id="262" r:id="R5641368776dc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0834c71e4461b" /><Relationship Type="http://schemas.openxmlformats.org/officeDocument/2006/relationships/slide" Target="/ppt/slides/slide1.xml" Id="Ra03c717afa4f4504" /><Relationship Type="http://schemas.openxmlformats.org/officeDocument/2006/relationships/slide" Target="/ppt/slides/slide2.xml" Id="R9a2e929ddc384de9" /><Relationship Type="http://schemas.openxmlformats.org/officeDocument/2006/relationships/slide" Target="/ppt/slides/slide3.xml" Id="R35bca34042ec413a" /><Relationship Type="http://schemas.openxmlformats.org/officeDocument/2006/relationships/slide" Target="/ppt/slides/slide4.xml" Id="Rf1c3021b6cec4963" /><Relationship Type="http://schemas.openxmlformats.org/officeDocument/2006/relationships/slide" Target="/ppt/slides/slide5.xml" Id="R186e1c9f28a14fcd" /><Relationship Type="http://schemas.openxmlformats.org/officeDocument/2006/relationships/slide" Target="/ppt/slides/slide6.xml" Id="R5ad7c8628f2544bb" /><Relationship Type="http://schemas.openxmlformats.org/officeDocument/2006/relationships/slide" Target="/ppt/slides/slide7.xml" Id="R5641368776dc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6472f49d0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638c3922455a" /><Relationship Type="http://schemas.openxmlformats.org/officeDocument/2006/relationships/theme" Target="/ppt/slideMasters/theme/theme1.xml" Id="Rbfb3eb9d313d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b638c3922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787ebc305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97821e16f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8e599525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f577d4635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5ff51d7c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93da2e23c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3910ba28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SKORVESTØLEN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7 561 559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ASBJØRN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LINE GUNN STØA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921 788 797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