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857d1d5dbc43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462425ed5473d"/>
  </p:sldMasterIdLst>
  <p:sldIdLst>
    <p:sldId xmlns:r="http://schemas.openxmlformats.org/officeDocument/2006/relationships" id="256" r:id="R0db39a5b75c94464"/>
    <p:sldId xmlns:r="http://schemas.openxmlformats.org/officeDocument/2006/relationships" id="257" r:id="R64581989fd72495f"/>
    <p:sldId xmlns:r="http://schemas.openxmlformats.org/officeDocument/2006/relationships" id="258" r:id="Rf9757753d39545e7"/>
    <p:sldId xmlns:r="http://schemas.openxmlformats.org/officeDocument/2006/relationships" id="259" r:id="R496292cd99964679"/>
    <p:sldId xmlns:r="http://schemas.openxmlformats.org/officeDocument/2006/relationships" id="260" r:id="R5862454f063c4556"/>
    <p:sldId xmlns:r="http://schemas.openxmlformats.org/officeDocument/2006/relationships" id="261" r:id="Rf568d3025ca04144"/>
    <p:sldId xmlns:r="http://schemas.openxmlformats.org/officeDocument/2006/relationships" id="262" r:id="R240e229859b6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462425ed5473d" /><Relationship Type="http://schemas.openxmlformats.org/officeDocument/2006/relationships/slide" Target="/ppt/slides/slide1.xml" Id="R0db39a5b75c94464" /><Relationship Type="http://schemas.openxmlformats.org/officeDocument/2006/relationships/slide" Target="/ppt/slides/slide2.xml" Id="R64581989fd72495f" /><Relationship Type="http://schemas.openxmlformats.org/officeDocument/2006/relationships/slide" Target="/ppt/slides/slide3.xml" Id="Rf9757753d39545e7" /><Relationship Type="http://schemas.openxmlformats.org/officeDocument/2006/relationships/slide" Target="/ppt/slides/slide4.xml" Id="R496292cd99964679" /><Relationship Type="http://schemas.openxmlformats.org/officeDocument/2006/relationships/slide" Target="/ppt/slides/slide5.xml" Id="R5862454f063c4556" /><Relationship Type="http://schemas.openxmlformats.org/officeDocument/2006/relationships/slide" Target="/ppt/slides/slide6.xml" Id="Rf568d3025ca04144" /><Relationship Type="http://schemas.openxmlformats.org/officeDocument/2006/relationships/slide" Target="/ppt/slides/slide7.xml" Id="R240e229859b6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134a5c592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32ff7419541a3" /><Relationship Type="http://schemas.openxmlformats.org/officeDocument/2006/relationships/theme" Target="/ppt/slideMasters/theme/theme1.xml" Id="R25f8960473d4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32ff74195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c6dbb3d594f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1a6eb474840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c58b785ad4e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eee0fe76945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6367cd68d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fa590c17145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9e17caadc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IMJELT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IMJELT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2 246 071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10 841 233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JOHANNES BEHEIM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Andorsrudveien 71B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921 787 626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IMJELT AS</a:t>
            </a:r>
          </a:p>
        </p:txBody>
      </p:sp>
    </p:spTree>
  </p:cSld>
  <p:clrMapOvr>
    <a:masterClrMapping xmlns:a="http://schemas.openxmlformats.org/drawingml/2006/main"/>
  </p:clrMapOvr>
</p:sld>
</file>