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08d746b86c4d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6a2b4e256d4adc"/>
  </p:sldMasterIdLst>
  <p:sldIdLst>
    <p:sldId xmlns:r="http://schemas.openxmlformats.org/officeDocument/2006/relationships" id="256" r:id="Rd304dc319f684f35"/>
    <p:sldId xmlns:r="http://schemas.openxmlformats.org/officeDocument/2006/relationships" id="257" r:id="Re56c99ab633f46d7"/>
    <p:sldId xmlns:r="http://schemas.openxmlformats.org/officeDocument/2006/relationships" id="258" r:id="R9b403c0ca3b94b93"/>
    <p:sldId xmlns:r="http://schemas.openxmlformats.org/officeDocument/2006/relationships" id="259" r:id="Rc26b13bb7e64432a"/>
    <p:sldId xmlns:r="http://schemas.openxmlformats.org/officeDocument/2006/relationships" id="260" r:id="R8652dacd938d4266"/>
    <p:sldId xmlns:r="http://schemas.openxmlformats.org/officeDocument/2006/relationships" id="261" r:id="Rf5f27b4363174360"/>
    <p:sldId xmlns:r="http://schemas.openxmlformats.org/officeDocument/2006/relationships" id="262" r:id="R0308c856e9cf44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6a2b4e256d4adc" /><Relationship Type="http://schemas.openxmlformats.org/officeDocument/2006/relationships/slide" Target="/ppt/slides/slide1.xml" Id="Rd304dc319f684f35" /><Relationship Type="http://schemas.openxmlformats.org/officeDocument/2006/relationships/slide" Target="/ppt/slides/slide2.xml" Id="Re56c99ab633f46d7" /><Relationship Type="http://schemas.openxmlformats.org/officeDocument/2006/relationships/slide" Target="/ppt/slides/slide3.xml" Id="R9b403c0ca3b94b93" /><Relationship Type="http://schemas.openxmlformats.org/officeDocument/2006/relationships/slide" Target="/ppt/slides/slide4.xml" Id="Rc26b13bb7e64432a" /><Relationship Type="http://schemas.openxmlformats.org/officeDocument/2006/relationships/slide" Target="/ppt/slides/slide5.xml" Id="R8652dacd938d4266" /><Relationship Type="http://schemas.openxmlformats.org/officeDocument/2006/relationships/slide" Target="/ppt/slides/slide6.xml" Id="Rf5f27b4363174360" /><Relationship Type="http://schemas.openxmlformats.org/officeDocument/2006/relationships/slide" Target="/ppt/slides/slide7.xml" Id="R0308c856e9cf44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00996081df4f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4a4fc3a934af6" /><Relationship Type="http://schemas.openxmlformats.org/officeDocument/2006/relationships/theme" Target="/ppt/slideMasters/theme/theme1.xml" Id="Rce104815011343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64a4fc3a934a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195150f6a49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7f2e028394a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487be005b4a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885e0fbb145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3a17b524b4e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3df0a77a240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7b08b313c4d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INVEST GLOBAL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INVEST GLOBAL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810 209 000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9 235 114 000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13 813 292 000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92,1 %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921 784 414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