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5a30946be6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4a74a4d944902"/>
  </p:sldMasterIdLst>
  <p:sldIdLst>
    <p:sldId xmlns:r="http://schemas.openxmlformats.org/officeDocument/2006/relationships" id="256" r:id="R47b02b6228354745"/>
    <p:sldId xmlns:r="http://schemas.openxmlformats.org/officeDocument/2006/relationships" id="257" r:id="Race7595ead9c4608"/>
    <p:sldId xmlns:r="http://schemas.openxmlformats.org/officeDocument/2006/relationships" id="258" r:id="R4ade4c121e3d4b9d"/>
    <p:sldId xmlns:r="http://schemas.openxmlformats.org/officeDocument/2006/relationships" id="259" r:id="Rb4fbb75a506646d5"/>
    <p:sldId xmlns:r="http://schemas.openxmlformats.org/officeDocument/2006/relationships" id="260" r:id="Rba7b9dc2a1de4685"/>
    <p:sldId xmlns:r="http://schemas.openxmlformats.org/officeDocument/2006/relationships" id="261" r:id="Rc0e7a4cf1dd3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4a74a4d944902" /><Relationship Type="http://schemas.openxmlformats.org/officeDocument/2006/relationships/slide" Target="/ppt/slides/slide1.xml" Id="R47b02b6228354745" /><Relationship Type="http://schemas.openxmlformats.org/officeDocument/2006/relationships/slide" Target="/ppt/slides/slide2.xml" Id="Race7595ead9c4608" /><Relationship Type="http://schemas.openxmlformats.org/officeDocument/2006/relationships/slide" Target="/ppt/slides/slide3.xml" Id="R4ade4c121e3d4b9d" /><Relationship Type="http://schemas.openxmlformats.org/officeDocument/2006/relationships/slide" Target="/ppt/slides/slide4.xml" Id="Rb4fbb75a506646d5" /><Relationship Type="http://schemas.openxmlformats.org/officeDocument/2006/relationships/slide" Target="/ppt/slides/slide5.xml" Id="Rba7b9dc2a1de4685" /><Relationship Type="http://schemas.openxmlformats.org/officeDocument/2006/relationships/slide" Target="/ppt/slides/slide6.xml" Id="Rc0e7a4cf1dd3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c4ca0d94e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83ce48e5542bf" /><Relationship Type="http://schemas.openxmlformats.org/officeDocument/2006/relationships/theme" Target="/ppt/slideMasters/theme/theme1.xml" Id="R59025798b91b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83ce48e55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9e8613222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07b15d253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70187a5ba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3e8bc0252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befa69965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d82135706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