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b42fff6d484a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e22c3f27b449ca"/>
  </p:sldMasterIdLst>
  <p:sldIdLst>
    <p:sldId xmlns:r="http://schemas.openxmlformats.org/officeDocument/2006/relationships" id="256" r:id="R35e47a31fceb460c"/>
    <p:sldId xmlns:r="http://schemas.openxmlformats.org/officeDocument/2006/relationships" id="257" r:id="R05c4943812a649a2"/>
    <p:sldId xmlns:r="http://schemas.openxmlformats.org/officeDocument/2006/relationships" id="258" r:id="Rc5f782593d8f44f8"/>
    <p:sldId xmlns:r="http://schemas.openxmlformats.org/officeDocument/2006/relationships" id="259" r:id="R44ad87fda7eb49b3"/>
    <p:sldId xmlns:r="http://schemas.openxmlformats.org/officeDocument/2006/relationships" id="260" r:id="R745a359b5e554d16"/>
    <p:sldId xmlns:r="http://schemas.openxmlformats.org/officeDocument/2006/relationships" id="261" r:id="R03bbc446dd574c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e22c3f27b449ca" /><Relationship Type="http://schemas.openxmlformats.org/officeDocument/2006/relationships/slide" Target="/ppt/slides/slide1.xml" Id="R35e47a31fceb460c" /><Relationship Type="http://schemas.openxmlformats.org/officeDocument/2006/relationships/slide" Target="/ppt/slides/slide2.xml" Id="R05c4943812a649a2" /><Relationship Type="http://schemas.openxmlformats.org/officeDocument/2006/relationships/slide" Target="/ppt/slides/slide3.xml" Id="Rc5f782593d8f44f8" /><Relationship Type="http://schemas.openxmlformats.org/officeDocument/2006/relationships/slide" Target="/ppt/slides/slide4.xml" Id="R44ad87fda7eb49b3" /><Relationship Type="http://schemas.openxmlformats.org/officeDocument/2006/relationships/slide" Target="/ppt/slides/slide5.xml" Id="R745a359b5e554d16" /><Relationship Type="http://schemas.openxmlformats.org/officeDocument/2006/relationships/slide" Target="/ppt/slides/slide6.xml" Id="R03bbc446dd574c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9f7520b3274d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7bd9fda314a82" /><Relationship Type="http://schemas.openxmlformats.org/officeDocument/2006/relationships/theme" Target="/ppt/slideMasters/theme/theme1.xml" Id="R96cfe318a58a45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87bd9fda314a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10550714e47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f1fcf33634d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a94a3731940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8855226844b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3eecd019a4a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76161190c4c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KORSEN PUB OG KAFE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KORSEN PUB OG KAFE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KORSEN PUB OG KAFE AS</a:t>
            </a:r>
          </a:p>
        </p:txBody>
      </p:sp>
    </p:spTree>
  </p:cSld>
  <p:clrMapOvr>
    <a:masterClrMapping xmlns:a="http://schemas.openxmlformats.org/drawingml/2006/main"/>
  </p:clrMapOvr>
</p:sld>
</file>