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9c1b386b74a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b96d2e1e744c4"/>
  </p:sldMasterIdLst>
  <p:sldIdLst>
    <p:sldId xmlns:r="http://schemas.openxmlformats.org/officeDocument/2006/relationships" id="256" r:id="Rc3a1c00ac6c64223"/>
    <p:sldId xmlns:r="http://schemas.openxmlformats.org/officeDocument/2006/relationships" id="257" r:id="Rd8349565ff9e407b"/>
    <p:sldId xmlns:r="http://schemas.openxmlformats.org/officeDocument/2006/relationships" id="258" r:id="Rfb72024ea76a459b"/>
    <p:sldId xmlns:r="http://schemas.openxmlformats.org/officeDocument/2006/relationships" id="259" r:id="Rbf46afbcc02642bc"/>
    <p:sldId xmlns:r="http://schemas.openxmlformats.org/officeDocument/2006/relationships" id="260" r:id="Rde3b4b50029f46a1"/>
    <p:sldId xmlns:r="http://schemas.openxmlformats.org/officeDocument/2006/relationships" id="261" r:id="R16cae36f66c04fcf"/>
    <p:sldId xmlns:r="http://schemas.openxmlformats.org/officeDocument/2006/relationships" id="262" r:id="R05c8f4136085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b96d2e1e744c4" /><Relationship Type="http://schemas.openxmlformats.org/officeDocument/2006/relationships/slide" Target="/ppt/slides/slide1.xml" Id="Rc3a1c00ac6c64223" /><Relationship Type="http://schemas.openxmlformats.org/officeDocument/2006/relationships/slide" Target="/ppt/slides/slide2.xml" Id="Rd8349565ff9e407b" /><Relationship Type="http://schemas.openxmlformats.org/officeDocument/2006/relationships/slide" Target="/ppt/slides/slide3.xml" Id="Rfb72024ea76a459b" /><Relationship Type="http://schemas.openxmlformats.org/officeDocument/2006/relationships/slide" Target="/ppt/slides/slide4.xml" Id="Rbf46afbcc02642bc" /><Relationship Type="http://schemas.openxmlformats.org/officeDocument/2006/relationships/slide" Target="/ppt/slides/slide5.xml" Id="Rde3b4b50029f46a1" /><Relationship Type="http://schemas.openxmlformats.org/officeDocument/2006/relationships/slide" Target="/ppt/slides/slide6.xml" Id="R16cae36f66c04fcf" /><Relationship Type="http://schemas.openxmlformats.org/officeDocument/2006/relationships/slide" Target="/ppt/slides/slide7.xml" Id="R05c8f4136085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d8a0ad614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1e011408b4006" /><Relationship Type="http://schemas.openxmlformats.org/officeDocument/2006/relationships/theme" Target="/ppt/slideMasters/theme/theme1.xml" Id="R570cdf65426e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1e011408b40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4bc695aeb49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587d69ce9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361e6204c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8261c1dd3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e52d1e27e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cd9f187f841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c5700322f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BILLINGS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3 230 888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LILLEENGEN BIRGITTE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