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c6cea31e4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c36a07229445e"/>
  </p:sldMasterIdLst>
  <p:sldIdLst>
    <p:sldId xmlns:r="http://schemas.openxmlformats.org/officeDocument/2006/relationships" id="256" r:id="R1a2758cde5c84166"/>
    <p:sldId xmlns:r="http://schemas.openxmlformats.org/officeDocument/2006/relationships" id="257" r:id="Rbe70451068544602"/>
    <p:sldId xmlns:r="http://schemas.openxmlformats.org/officeDocument/2006/relationships" id="258" r:id="R2fce92ad67bd4797"/>
    <p:sldId xmlns:r="http://schemas.openxmlformats.org/officeDocument/2006/relationships" id="259" r:id="R883cb4a7e33e4943"/>
    <p:sldId xmlns:r="http://schemas.openxmlformats.org/officeDocument/2006/relationships" id="260" r:id="R095f6499252e4c1f"/>
    <p:sldId xmlns:r="http://schemas.openxmlformats.org/officeDocument/2006/relationships" id="261" r:id="R56c6af844496419d"/>
    <p:sldId xmlns:r="http://schemas.openxmlformats.org/officeDocument/2006/relationships" id="262" r:id="R9da477c3b570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c36a07229445e" /><Relationship Type="http://schemas.openxmlformats.org/officeDocument/2006/relationships/slide" Target="/ppt/slides/slide1.xml" Id="R1a2758cde5c84166" /><Relationship Type="http://schemas.openxmlformats.org/officeDocument/2006/relationships/slide" Target="/ppt/slides/slide2.xml" Id="Rbe70451068544602" /><Relationship Type="http://schemas.openxmlformats.org/officeDocument/2006/relationships/slide" Target="/ppt/slides/slide3.xml" Id="R2fce92ad67bd4797" /><Relationship Type="http://schemas.openxmlformats.org/officeDocument/2006/relationships/slide" Target="/ppt/slides/slide4.xml" Id="R883cb4a7e33e4943" /><Relationship Type="http://schemas.openxmlformats.org/officeDocument/2006/relationships/slide" Target="/ppt/slides/slide5.xml" Id="R095f6499252e4c1f" /><Relationship Type="http://schemas.openxmlformats.org/officeDocument/2006/relationships/slide" Target="/ppt/slides/slide6.xml" Id="R56c6af844496419d" /><Relationship Type="http://schemas.openxmlformats.org/officeDocument/2006/relationships/slide" Target="/ppt/slides/slide7.xml" Id="R9da477c3b570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181eefd0b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28d225b6445b8" /><Relationship Type="http://schemas.openxmlformats.org/officeDocument/2006/relationships/theme" Target="/ppt/slideMasters/theme/theme1.xml" Id="R59d2bb774eee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28d225b64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9ccfccda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1c891d655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78676c1e5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6a92bff70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071b524bb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513f28fd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2454bbc53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