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4445428bb840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c6efafd2b14736"/>
  </p:sldMasterIdLst>
  <p:sldIdLst>
    <p:sldId xmlns:r="http://schemas.openxmlformats.org/officeDocument/2006/relationships" id="256" r:id="R9e79c5920c144064"/>
    <p:sldId xmlns:r="http://schemas.openxmlformats.org/officeDocument/2006/relationships" id="257" r:id="R605fdf99787f43b0"/>
    <p:sldId xmlns:r="http://schemas.openxmlformats.org/officeDocument/2006/relationships" id="258" r:id="Re80a9af272a749e5"/>
    <p:sldId xmlns:r="http://schemas.openxmlformats.org/officeDocument/2006/relationships" id="259" r:id="R10883613c39c4265"/>
    <p:sldId xmlns:r="http://schemas.openxmlformats.org/officeDocument/2006/relationships" id="260" r:id="Rd99301f812a5426b"/>
    <p:sldId xmlns:r="http://schemas.openxmlformats.org/officeDocument/2006/relationships" id="261" r:id="Ra89f08148efe46f7"/>
    <p:sldId xmlns:r="http://schemas.openxmlformats.org/officeDocument/2006/relationships" id="262" r:id="Rcf2f2ec7644848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6efafd2b14736" /><Relationship Type="http://schemas.openxmlformats.org/officeDocument/2006/relationships/slide" Target="/ppt/slides/slide1.xml" Id="R9e79c5920c144064" /><Relationship Type="http://schemas.openxmlformats.org/officeDocument/2006/relationships/slide" Target="/ppt/slides/slide2.xml" Id="R605fdf99787f43b0" /><Relationship Type="http://schemas.openxmlformats.org/officeDocument/2006/relationships/slide" Target="/ppt/slides/slide3.xml" Id="Re80a9af272a749e5" /><Relationship Type="http://schemas.openxmlformats.org/officeDocument/2006/relationships/slide" Target="/ppt/slides/slide4.xml" Id="R10883613c39c4265" /><Relationship Type="http://schemas.openxmlformats.org/officeDocument/2006/relationships/slide" Target="/ppt/slides/slide5.xml" Id="Rd99301f812a5426b" /><Relationship Type="http://schemas.openxmlformats.org/officeDocument/2006/relationships/slide" Target="/ppt/slides/slide6.xml" Id="Ra89f08148efe46f7" /><Relationship Type="http://schemas.openxmlformats.org/officeDocument/2006/relationships/slide" Target="/ppt/slides/slide7.xml" Id="Rcf2f2ec7644848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89ad540fa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42335cedb40d3" /><Relationship Type="http://schemas.openxmlformats.org/officeDocument/2006/relationships/theme" Target="/ppt/slideMasters/theme/theme1.xml" Id="R39dfd80c6e5c46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42335cedb40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01ff75d77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895f04c1d44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a7be26a0644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1a1c9eaf74f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080bbb38740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b19f6584446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35083fb6542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5 590 805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