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75a3bdceb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a3a1bb3224706"/>
  </p:sldMasterIdLst>
  <p:sldIdLst>
    <p:sldId xmlns:r="http://schemas.openxmlformats.org/officeDocument/2006/relationships" id="256" r:id="R3b25129bab1f4374"/>
    <p:sldId xmlns:r="http://schemas.openxmlformats.org/officeDocument/2006/relationships" id="257" r:id="R329c3c93af93448c"/>
    <p:sldId xmlns:r="http://schemas.openxmlformats.org/officeDocument/2006/relationships" id="258" r:id="R65e00f2880b64f9e"/>
    <p:sldId xmlns:r="http://schemas.openxmlformats.org/officeDocument/2006/relationships" id="259" r:id="Rb88a395d2d454f4d"/>
    <p:sldId xmlns:r="http://schemas.openxmlformats.org/officeDocument/2006/relationships" id="260" r:id="R8e4ad7813b1047ca"/>
    <p:sldId xmlns:r="http://schemas.openxmlformats.org/officeDocument/2006/relationships" id="261" r:id="Rd292b9ab6419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3a1bb3224706" /><Relationship Type="http://schemas.openxmlformats.org/officeDocument/2006/relationships/slide" Target="/ppt/slides/slide1.xml" Id="R3b25129bab1f4374" /><Relationship Type="http://schemas.openxmlformats.org/officeDocument/2006/relationships/slide" Target="/ppt/slides/slide2.xml" Id="R329c3c93af93448c" /><Relationship Type="http://schemas.openxmlformats.org/officeDocument/2006/relationships/slide" Target="/ppt/slides/slide3.xml" Id="R65e00f2880b64f9e" /><Relationship Type="http://schemas.openxmlformats.org/officeDocument/2006/relationships/slide" Target="/ppt/slides/slide4.xml" Id="Rb88a395d2d454f4d" /><Relationship Type="http://schemas.openxmlformats.org/officeDocument/2006/relationships/slide" Target="/ppt/slides/slide5.xml" Id="R8e4ad7813b1047ca" /><Relationship Type="http://schemas.openxmlformats.org/officeDocument/2006/relationships/slide" Target="/ppt/slides/slide6.xml" Id="Rd292b9ab6419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cffa4473b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af1a69104a61" /><Relationship Type="http://schemas.openxmlformats.org/officeDocument/2006/relationships/theme" Target="/ppt/slideMasters/theme/theme1.xml" Id="R35e0bfd451d6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9af1a6910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5785d15c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a9cee718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5008f9b5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e44e9bdd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fb6431bc2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d7ed76a544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