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e751969b64e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7144ed0b84c52"/>
  </p:sldMasterIdLst>
  <p:sldIdLst>
    <p:sldId xmlns:r="http://schemas.openxmlformats.org/officeDocument/2006/relationships" id="256" r:id="R6445050812da4942"/>
    <p:sldId xmlns:r="http://schemas.openxmlformats.org/officeDocument/2006/relationships" id="257" r:id="Rd2699d9bd0e042a8"/>
    <p:sldId xmlns:r="http://schemas.openxmlformats.org/officeDocument/2006/relationships" id="258" r:id="R32d38eccd8884d0e"/>
    <p:sldId xmlns:r="http://schemas.openxmlformats.org/officeDocument/2006/relationships" id="259" r:id="R12c4eb8b395d4785"/>
    <p:sldId xmlns:r="http://schemas.openxmlformats.org/officeDocument/2006/relationships" id="260" r:id="R7fbdb69ce56844b2"/>
    <p:sldId xmlns:r="http://schemas.openxmlformats.org/officeDocument/2006/relationships" id="261" r:id="Rce0e1560580646d6"/>
    <p:sldId xmlns:r="http://schemas.openxmlformats.org/officeDocument/2006/relationships" id="262" r:id="R2aa0cd5178854a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7144ed0b84c52" /><Relationship Type="http://schemas.openxmlformats.org/officeDocument/2006/relationships/slide" Target="/ppt/slides/slide1.xml" Id="R6445050812da4942" /><Relationship Type="http://schemas.openxmlformats.org/officeDocument/2006/relationships/slide" Target="/ppt/slides/slide2.xml" Id="Rd2699d9bd0e042a8" /><Relationship Type="http://schemas.openxmlformats.org/officeDocument/2006/relationships/slide" Target="/ppt/slides/slide3.xml" Id="R32d38eccd8884d0e" /><Relationship Type="http://schemas.openxmlformats.org/officeDocument/2006/relationships/slide" Target="/ppt/slides/slide4.xml" Id="R12c4eb8b395d4785" /><Relationship Type="http://schemas.openxmlformats.org/officeDocument/2006/relationships/slide" Target="/ppt/slides/slide5.xml" Id="R7fbdb69ce56844b2" /><Relationship Type="http://schemas.openxmlformats.org/officeDocument/2006/relationships/slide" Target="/ppt/slides/slide6.xml" Id="Rce0e1560580646d6" /><Relationship Type="http://schemas.openxmlformats.org/officeDocument/2006/relationships/slide" Target="/ppt/slides/slide7.xml" Id="R2aa0cd5178854a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86f7a2a2a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b5310dc8a49e2" /><Relationship Type="http://schemas.openxmlformats.org/officeDocument/2006/relationships/theme" Target="/ppt/slideMasters/theme/theme1.xml" Id="R539dcb50e1584e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7b5310dc8a49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b4fbcaf594d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0134f32a1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4bf6239c84c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f4ebebadb4a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f31480e8e4f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887d8cea641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b6dd95e9f40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REGNVÆRSDAG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REGNVÆRSDAG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−410 701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KNOPH CLAIRE GORMAN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921 672 098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