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30f41d163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aa5eab8f44676"/>
  </p:sldMasterIdLst>
  <p:sldIdLst>
    <p:sldId xmlns:r="http://schemas.openxmlformats.org/officeDocument/2006/relationships" id="256" r:id="Rb8fe406672c4486d"/>
    <p:sldId xmlns:r="http://schemas.openxmlformats.org/officeDocument/2006/relationships" id="257" r:id="R7c73e3f230be49be"/>
    <p:sldId xmlns:r="http://schemas.openxmlformats.org/officeDocument/2006/relationships" id="258" r:id="R391ce7f8d89f41a5"/>
    <p:sldId xmlns:r="http://schemas.openxmlformats.org/officeDocument/2006/relationships" id="259" r:id="Rb8e553f58c73418b"/>
    <p:sldId xmlns:r="http://schemas.openxmlformats.org/officeDocument/2006/relationships" id="260" r:id="R139cd816f0d04dd7"/>
    <p:sldId xmlns:r="http://schemas.openxmlformats.org/officeDocument/2006/relationships" id="261" r:id="R41e70b291a14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aa5eab8f44676" /><Relationship Type="http://schemas.openxmlformats.org/officeDocument/2006/relationships/slide" Target="/ppt/slides/slide1.xml" Id="Rb8fe406672c4486d" /><Relationship Type="http://schemas.openxmlformats.org/officeDocument/2006/relationships/slide" Target="/ppt/slides/slide2.xml" Id="R7c73e3f230be49be" /><Relationship Type="http://schemas.openxmlformats.org/officeDocument/2006/relationships/slide" Target="/ppt/slides/slide3.xml" Id="R391ce7f8d89f41a5" /><Relationship Type="http://schemas.openxmlformats.org/officeDocument/2006/relationships/slide" Target="/ppt/slides/slide4.xml" Id="Rb8e553f58c73418b" /><Relationship Type="http://schemas.openxmlformats.org/officeDocument/2006/relationships/slide" Target="/ppt/slides/slide5.xml" Id="R139cd816f0d04dd7" /><Relationship Type="http://schemas.openxmlformats.org/officeDocument/2006/relationships/slide" Target="/ppt/slides/slide6.xml" Id="R41e70b291a14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fb9142a50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36ea5a8794ed0" /><Relationship Type="http://schemas.openxmlformats.org/officeDocument/2006/relationships/theme" Target="/ppt/slideMasters/theme/theme1.xml" Id="Rd4fad32721e9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36ea5a879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09999a92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0dd6cdb8e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16a76a11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8831ccee9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bbd41eb08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ad94f066d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REGNVÆRSDAG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921 672 098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