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2ea816cdb334c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cbcb4a40c54971"/>
  </p:sldMasterIdLst>
  <p:sldIdLst>
    <p:sldId xmlns:r="http://schemas.openxmlformats.org/officeDocument/2006/relationships" id="256" r:id="Re20e177b4511485f"/>
    <p:sldId xmlns:r="http://schemas.openxmlformats.org/officeDocument/2006/relationships" id="257" r:id="Rc907ca6650ae45b6"/>
    <p:sldId xmlns:r="http://schemas.openxmlformats.org/officeDocument/2006/relationships" id="258" r:id="R6a158c5926f34214"/>
    <p:sldId xmlns:r="http://schemas.openxmlformats.org/officeDocument/2006/relationships" id="259" r:id="Rf5f95a136e12421e"/>
    <p:sldId xmlns:r="http://schemas.openxmlformats.org/officeDocument/2006/relationships" id="260" r:id="R81d80d8e0b5c4efa"/>
    <p:sldId xmlns:r="http://schemas.openxmlformats.org/officeDocument/2006/relationships" id="261" r:id="R2b1526ca92194b08"/>
    <p:sldId xmlns:r="http://schemas.openxmlformats.org/officeDocument/2006/relationships" id="262" r:id="Ra708c28c51f847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cbcb4a40c54971" /><Relationship Type="http://schemas.openxmlformats.org/officeDocument/2006/relationships/slide" Target="/ppt/slides/slide1.xml" Id="Re20e177b4511485f" /><Relationship Type="http://schemas.openxmlformats.org/officeDocument/2006/relationships/slide" Target="/ppt/slides/slide2.xml" Id="Rc907ca6650ae45b6" /><Relationship Type="http://schemas.openxmlformats.org/officeDocument/2006/relationships/slide" Target="/ppt/slides/slide3.xml" Id="R6a158c5926f34214" /><Relationship Type="http://schemas.openxmlformats.org/officeDocument/2006/relationships/slide" Target="/ppt/slides/slide4.xml" Id="Rf5f95a136e12421e" /><Relationship Type="http://schemas.openxmlformats.org/officeDocument/2006/relationships/slide" Target="/ppt/slides/slide5.xml" Id="R81d80d8e0b5c4efa" /><Relationship Type="http://schemas.openxmlformats.org/officeDocument/2006/relationships/slide" Target="/ppt/slides/slide6.xml" Id="R2b1526ca92194b08" /><Relationship Type="http://schemas.openxmlformats.org/officeDocument/2006/relationships/slide" Target="/ppt/slides/slide7.xml" Id="Ra708c28c51f847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b55a12bb494f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9d3323effb401d" /><Relationship Type="http://schemas.openxmlformats.org/officeDocument/2006/relationships/theme" Target="/ppt/slideMasters/theme/theme1.xml" Id="R6883daac59ba4a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9d3323effb40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db0844a42842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261dedc7aa4f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10aae5ac724b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a0453e28834b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ec7a8644e044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f13654ef9e426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c95bb87a5f4a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HANSSEN MASKIN &amp; TRANSPORT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HANSSEN MASKIN &amp; TRANSPORT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HANSSEN MASKIN &amp; TRANSPORT EIENDOM AS ble etablert [år] og holder til i Straumsjøen.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HANSSEN MASKIN &amp; TRANSPORT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HANSSEN MASKIN &amp; TRANSPORT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HANSSEN MASKIN &amp; TRANSPORT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370 000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184 589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−57 013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470 495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4 890 773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HANSSEN MASKIN &amp; TRANSPORT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STÅLE ANDRE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HANSSEN MASKIN &amp; TRANSPORT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8475 Straumsjøen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921 664 559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HANSSEN MASKIN &amp; TRANSPORT EIENDOM AS</a:t>
            </a:r>
          </a:p>
        </p:txBody>
      </p:sp>
    </p:spTree>
  </p:cSld>
  <p:clrMapOvr>
    <a:masterClrMapping xmlns:a="http://schemas.openxmlformats.org/drawingml/2006/main"/>
  </p:clrMapOvr>
</p:sld>
</file>