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966d905174b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6b0a792184952"/>
  </p:sldMasterIdLst>
  <p:sldIdLst>
    <p:sldId xmlns:r="http://schemas.openxmlformats.org/officeDocument/2006/relationships" id="256" r:id="Rc6a6fbe59fd64f0d"/>
    <p:sldId xmlns:r="http://schemas.openxmlformats.org/officeDocument/2006/relationships" id="257" r:id="R0a99b2014b824ca1"/>
    <p:sldId xmlns:r="http://schemas.openxmlformats.org/officeDocument/2006/relationships" id="258" r:id="Rdc07451394304967"/>
    <p:sldId xmlns:r="http://schemas.openxmlformats.org/officeDocument/2006/relationships" id="259" r:id="Rbb9019e9491f4374"/>
    <p:sldId xmlns:r="http://schemas.openxmlformats.org/officeDocument/2006/relationships" id="260" r:id="Rfae096be34c54312"/>
    <p:sldId xmlns:r="http://schemas.openxmlformats.org/officeDocument/2006/relationships" id="261" r:id="R648496bc6155403d"/>
    <p:sldId xmlns:r="http://schemas.openxmlformats.org/officeDocument/2006/relationships" id="262" r:id="R8ac6aae78005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6b0a792184952" /><Relationship Type="http://schemas.openxmlformats.org/officeDocument/2006/relationships/slide" Target="/ppt/slides/slide1.xml" Id="Rc6a6fbe59fd64f0d" /><Relationship Type="http://schemas.openxmlformats.org/officeDocument/2006/relationships/slide" Target="/ppt/slides/slide2.xml" Id="R0a99b2014b824ca1" /><Relationship Type="http://schemas.openxmlformats.org/officeDocument/2006/relationships/slide" Target="/ppt/slides/slide3.xml" Id="Rdc07451394304967" /><Relationship Type="http://schemas.openxmlformats.org/officeDocument/2006/relationships/slide" Target="/ppt/slides/slide4.xml" Id="Rbb9019e9491f4374" /><Relationship Type="http://schemas.openxmlformats.org/officeDocument/2006/relationships/slide" Target="/ppt/slides/slide5.xml" Id="Rfae096be34c54312" /><Relationship Type="http://schemas.openxmlformats.org/officeDocument/2006/relationships/slide" Target="/ppt/slides/slide6.xml" Id="R648496bc6155403d" /><Relationship Type="http://schemas.openxmlformats.org/officeDocument/2006/relationships/slide" Target="/ppt/slides/slide7.xml" Id="R8ac6aae78005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58fb637e0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7a07c489240be" /><Relationship Type="http://schemas.openxmlformats.org/officeDocument/2006/relationships/theme" Target="/ppt/slideMasters/theme/theme1.xml" Id="Rff032367ce01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7a07c4892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cacd12818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d1f59b02e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b5858332f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2391576fe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7ad9c5545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d67c19a2f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e6b2236a4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MASKIN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