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0b0f3a62724c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d2022afafd4e6c"/>
  </p:sldMasterIdLst>
  <p:sldIdLst>
    <p:sldId xmlns:r="http://schemas.openxmlformats.org/officeDocument/2006/relationships" id="256" r:id="Rafe5deb998954a9e"/>
    <p:sldId xmlns:r="http://schemas.openxmlformats.org/officeDocument/2006/relationships" id="257" r:id="R9a6d41fbc06b4148"/>
    <p:sldId xmlns:r="http://schemas.openxmlformats.org/officeDocument/2006/relationships" id="258" r:id="R092a8961bb8f451a"/>
    <p:sldId xmlns:r="http://schemas.openxmlformats.org/officeDocument/2006/relationships" id="259" r:id="Rac256d15abd34168"/>
    <p:sldId xmlns:r="http://schemas.openxmlformats.org/officeDocument/2006/relationships" id="260" r:id="R33dfad313a3f4eb7"/>
    <p:sldId xmlns:r="http://schemas.openxmlformats.org/officeDocument/2006/relationships" id="261" r:id="R523bc4f3d93a4b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2022afafd4e6c" /><Relationship Type="http://schemas.openxmlformats.org/officeDocument/2006/relationships/slide" Target="/ppt/slides/slide1.xml" Id="Rafe5deb998954a9e" /><Relationship Type="http://schemas.openxmlformats.org/officeDocument/2006/relationships/slide" Target="/ppt/slides/slide2.xml" Id="R9a6d41fbc06b4148" /><Relationship Type="http://schemas.openxmlformats.org/officeDocument/2006/relationships/slide" Target="/ppt/slides/slide3.xml" Id="R092a8961bb8f451a" /><Relationship Type="http://schemas.openxmlformats.org/officeDocument/2006/relationships/slide" Target="/ppt/slides/slide4.xml" Id="Rac256d15abd34168" /><Relationship Type="http://schemas.openxmlformats.org/officeDocument/2006/relationships/slide" Target="/ppt/slides/slide5.xml" Id="R33dfad313a3f4eb7" /><Relationship Type="http://schemas.openxmlformats.org/officeDocument/2006/relationships/slide" Target="/ppt/slides/slide6.xml" Id="R523bc4f3d93a4b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7074abf42c4a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0fe104b254c65" /><Relationship Type="http://schemas.openxmlformats.org/officeDocument/2006/relationships/theme" Target="/ppt/slideMasters/theme/theme1.xml" Id="Rd529d9bf584b44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c0fe104b254c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964a9204148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f1b22905e4f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18e17285042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7d7f79ea749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936b1713f46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575a8cbc249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WILLIKSEN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Marøyvegen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921 654 863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