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4ef0e9984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8626eb90f4931"/>
  </p:sldMasterIdLst>
  <p:sldIdLst>
    <p:sldId xmlns:r="http://schemas.openxmlformats.org/officeDocument/2006/relationships" id="256" r:id="R1d31416b9ad845fc"/>
    <p:sldId xmlns:r="http://schemas.openxmlformats.org/officeDocument/2006/relationships" id="257" r:id="R3c6dcaf8ecdd4fe8"/>
    <p:sldId xmlns:r="http://schemas.openxmlformats.org/officeDocument/2006/relationships" id="258" r:id="R7d49793e13254b3a"/>
    <p:sldId xmlns:r="http://schemas.openxmlformats.org/officeDocument/2006/relationships" id="259" r:id="R9c990e8882364504"/>
    <p:sldId xmlns:r="http://schemas.openxmlformats.org/officeDocument/2006/relationships" id="260" r:id="R1b34e0ee0b6b4ba8"/>
    <p:sldId xmlns:r="http://schemas.openxmlformats.org/officeDocument/2006/relationships" id="261" r:id="Rb422d92b25c0496b"/>
    <p:sldId xmlns:r="http://schemas.openxmlformats.org/officeDocument/2006/relationships" id="262" r:id="Rf917bbe5b88a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8626eb90f4931" /><Relationship Type="http://schemas.openxmlformats.org/officeDocument/2006/relationships/slide" Target="/ppt/slides/slide1.xml" Id="R1d31416b9ad845fc" /><Relationship Type="http://schemas.openxmlformats.org/officeDocument/2006/relationships/slide" Target="/ppt/slides/slide2.xml" Id="R3c6dcaf8ecdd4fe8" /><Relationship Type="http://schemas.openxmlformats.org/officeDocument/2006/relationships/slide" Target="/ppt/slides/slide3.xml" Id="R7d49793e13254b3a" /><Relationship Type="http://schemas.openxmlformats.org/officeDocument/2006/relationships/slide" Target="/ppt/slides/slide4.xml" Id="R9c990e8882364504" /><Relationship Type="http://schemas.openxmlformats.org/officeDocument/2006/relationships/slide" Target="/ppt/slides/slide5.xml" Id="R1b34e0ee0b6b4ba8" /><Relationship Type="http://schemas.openxmlformats.org/officeDocument/2006/relationships/slide" Target="/ppt/slides/slide6.xml" Id="Rb422d92b25c0496b" /><Relationship Type="http://schemas.openxmlformats.org/officeDocument/2006/relationships/slide" Target="/ppt/slides/slide7.xml" Id="Rf917bbe5b88a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8d37b1251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1c8c32e82451c" /><Relationship Type="http://schemas.openxmlformats.org/officeDocument/2006/relationships/theme" Target="/ppt/slideMasters/theme/theme1.xml" Id="R2bce6bf7714040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1c8c32e82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be32b18cb47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1a38bd8f1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5070e7b1e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dbe309eba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19c41a84a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21ad68f81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0997bdbc346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WILLIKSEN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WILLIKSEN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509 080 507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509 741 560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ANDRE WILLIKSEN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BEATE WILLIKSEN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MARTIN WILLIKSEN  –  26,7 %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