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9873a9800b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a8d96d5864d87"/>
  </p:sldMasterIdLst>
  <p:sldIdLst>
    <p:sldId xmlns:r="http://schemas.openxmlformats.org/officeDocument/2006/relationships" id="256" r:id="R2bc6df085d6f4f75"/>
    <p:sldId xmlns:r="http://schemas.openxmlformats.org/officeDocument/2006/relationships" id="257" r:id="R6243f56589d54d0b"/>
    <p:sldId xmlns:r="http://schemas.openxmlformats.org/officeDocument/2006/relationships" id="258" r:id="R98f3a315cea34a51"/>
    <p:sldId xmlns:r="http://schemas.openxmlformats.org/officeDocument/2006/relationships" id="259" r:id="R5500b25db3794537"/>
    <p:sldId xmlns:r="http://schemas.openxmlformats.org/officeDocument/2006/relationships" id="260" r:id="R6e94bf7b4b734a67"/>
    <p:sldId xmlns:r="http://schemas.openxmlformats.org/officeDocument/2006/relationships" id="261" r:id="R499543e83800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a8d96d5864d87" /><Relationship Type="http://schemas.openxmlformats.org/officeDocument/2006/relationships/slide" Target="/ppt/slides/slide1.xml" Id="R2bc6df085d6f4f75" /><Relationship Type="http://schemas.openxmlformats.org/officeDocument/2006/relationships/slide" Target="/ppt/slides/slide2.xml" Id="R6243f56589d54d0b" /><Relationship Type="http://schemas.openxmlformats.org/officeDocument/2006/relationships/slide" Target="/ppt/slides/slide3.xml" Id="R98f3a315cea34a51" /><Relationship Type="http://schemas.openxmlformats.org/officeDocument/2006/relationships/slide" Target="/ppt/slides/slide4.xml" Id="R5500b25db3794537" /><Relationship Type="http://schemas.openxmlformats.org/officeDocument/2006/relationships/slide" Target="/ppt/slides/slide5.xml" Id="R6e94bf7b4b734a67" /><Relationship Type="http://schemas.openxmlformats.org/officeDocument/2006/relationships/slide" Target="/ppt/slides/slide6.xml" Id="R499543e83800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aae24bca9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670f935d64655" /><Relationship Type="http://schemas.openxmlformats.org/officeDocument/2006/relationships/theme" Target="/ppt/slideMasters/theme/theme1.xml" Id="Rd36ff59c87fd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670f935d6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6b729aa174c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30a148cf4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499698535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0af25e5c54d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189538d55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a7d421725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WILLIKSEN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921 644 949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