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9f732a0a4146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d2813e16b41d6"/>
  </p:sldMasterIdLst>
  <p:sldIdLst>
    <p:sldId xmlns:r="http://schemas.openxmlformats.org/officeDocument/2006/relationships" id="256" r:id="Re01386fc69894c37"/>
    <p:sldId xmlns:r="http://schemas.openxmlformats.org/officeDocument/2006/relationships" id="257" r:id="Rcef35af0452b49dc"/>
    <p:sldId xmlns:r="http://schemas.openxmlformats.org/officeDocument/2006/relationships" id="258" r:id="Rd5f77514194347a4"/>
    <p:sldId xmlns:r="http://schemas.openxmlformats.org/officeDocument/2006/relationships" id="259" r:id="R0c31296695944967"/>
    <p:sldId xmlns:r="http://schemas.openxmlformats.org/officeDocument/2006/relationships" id="260" r:id="Re70a8473d0d441fd"/>
    <p:sldId xmlns:r="http://schemas.openxmlformats.org/officeDocument/2006/relationships" id="261" r:id="R6e6ace63502b4763"/>
    <p:sldId xmlns:r="http://schemas.openxmlformats.org/officeDocument/2006/relationships" id="262" r:id="Ra91fd1e08d6746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d2813e16b41d6" /><Relationship Type="http://schemas.openxmlformats.org/officeDocument/2006/relationships/slide" Target="/ppt/slides/slide1.xml" Id="Re01386fc69894c37" /><Relationship Type="http://schemas.openxmlformats.org/officeDocument/2006/relationships/slide" Target="/ppt/slides/slide2.xml" Id="Rcef35af0452b49dc" /><Relationship Type="http://schemas.openxmlformats.org/officeDocument/2006/relationships/slide" Target="/ppt/slides/slide3.xml" Id="Rd5f77514194347a4" /><Relationship Type="http://schemas.openxmlformats.org/officeDocument/2006/relationships/slide" Target="/ppt/slides/slide4.xml" Id="R0c31296695944967" /><Relationship Type="http://schemas.openxmlformats.org/officeDocument/2006/relationships/slide" Target="/ppt/slides/slide5.xml" Id="Re70a8473d0d441fd" /><Relationship Type="http://schemas.openxmlformats.org/officeDocument/2006/relationships/slide" Target="/ppt/slides/slide6.xml" Id="R6e6ace63502b4763" /><Relationship Type="http://schemas.openxmlformats.org/officeDocument/2006/relationships/slide" Target="/ppt/slides/slide7.xml" Id="Ra91fd1e08d6746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54eba6d1241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af9be4d2f4deb" /><Relationship Type="http://schemas.openxmlformats.org/officeDocument/2006/relationships/theme" Target="/ppt/slideMasters/theme/theme1.xml" Id="Rcf6babbfd35144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af9be4d2f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bbe998d3b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56b8be3fc49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96aac2113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c5df5e2eb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bac410247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fb319a1374a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72772ef2d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HELLEN BRAATEN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Betzy Kjelsbergs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921 643 934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