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c637488fd243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9c9ded90bb416d"/>
  </p:sldMasterIdLst>
  <p:sldIdLst>
    <p:sldId xmlns:r="http://schemas.openxmlformats.org/officeDocument/2006/relationships" id="256" r:id="R3362802d98a84976"/>
    <p:sldId xmlns:r="http://schemas.openxmlformats.org/officeDocument/2006/relationships" id="257" r:id="Rd9fdc4a397204377"/>
    <p:sldId xmlns:r="http://schemas.openxmlformats.org/officeDocument/2006/relationships" id="258" r:id="Rd87642c1c6ef44f0"/>
    <p:sldId xmlns:r="http://schemas.openxmlformats.org/officeDocument/2006/relationships" id="259" r:id="R527dcfccef1743be"/>
    <p:sldId xmlns:r="http://schemas.openxmlformats.org/officeDocument/2006/relationships" id="260" r:id="R808ef290b0b44ccf"/>
    <p:sldId xmlns:r="http://schemas.openxmlformats.org/officeDocument/2006/relationships" id="261" r:id="Rca7f6ff405e34d53"/>
    <p:sldId xmlns:r="http://schemas.openxmlformats.org/officeDocument/2006/relationships" id="262" r:id="R158bff7c7dc64e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c9ded90bb416d" /><Relationship Type="http://schemas.openxmlformats.org/officeDocument/2006/relationships/slide" Target="/ppt/slides/slide1.xml" Id="R3362802d98a84976" /><Relationship Type="http://schemas.openxmlformats.org/officeDocument/2006/relationships/slide" Target="/ppt/slides/slide2.xml" Id="Rd9fdc4a397204377" /><Relationship Type="http://schemas.openxmlformats.org/officeDocument/2006/relationships/slide" Target="/ppt/slides/slide3.xml" Id="Rd87642c1c6ef44f0" /><Relationship Type="http://schemas.openxmlformats.org/officeDocument/2006/relationships/slide" Target="/ppt/slides/slide4.xml" Id="R527dcfccef1743be" /><Relationship Type="http://schemas.openxmlformats.org/officeDocument/2006/relationships/slide" Target="/ppt/slides/slide5.xml" Id="R808ef290b0b44ccf" /><Relationship Type="http://schemas.openxmlformats.org/officeDocument/2006/relationships/slide" Target="/ppt/slides/slide6.xml" Id="Rca7f6ff405e34d53" /><Relationship Type="http://schemas.openxmlformats.org/officeDocument/2006/relationships/slide" Target="/ppt/slides/slide7.xml" Id="R158bff7c7dc64e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bdb389b7b43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57e129e26420d" /><Relationship Type="http://schemas.openxmlformats.org/officeDocument/2006/relationships/theme" Target="/ppt/slideMasters/theme/theme1.xml" Id="R7ef6b3bf56eb43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b57e129e2642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cba08cebe42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f03c35a5c47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e64f9f5a542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473ffd9ef4c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5495d3e9443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bb662357448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066eaa5dd49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HELBRA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HELBRA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HELLEN BRAATEN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Betzy Kjelsbergs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921 643 934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HELBRA AS</a:t>
            </a:r>
          </a:p>
        </p:txBody>
      </p:sp>
    </p:spTree>
  </p:cSld>
  <p:clrMapOvr>
    <a:masterClrMapping xmlns:a="http://schemas.openxmlformats.org/drawingml/2006/main"/>
  </p:clrMapOvr>
</p:sld>
</file>