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1ee52541f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288c5087c4740"/>
  </p:sldMasterIdLst>
  <p:sldIdLst>
    <p:sldId xmlns:r="http://schemas.openxmlformats.org/officeDocument/2006/relationships" id="256" r:id="R80301c798a5d44aa"/>
    <p:sldId xmlns:r="http://schemas.openxmlformats.org/officeDocument/2006/relationships" id="257" r:id="R2745fece793e4f67"/>
    <p:sldId xmlns:r="http://schemas.openxmlformats.org/officeDocument/2006/relationships" id="258" r:id="R0a0205d3c5254ab8"/>
    <p:sldId xmlns:r="http://schemas.openxmlformats.org/officeDocument/2006/relationships" id="259" r:id="Rc393187204c74de5"/>
    <p:sldId xmlns:r="http://schemas.openxmlformats.org/officeDocument/2006/relationships" id="260" r:id="R90c37c70c79c4612"/>
    <p:sldId xmlns:r="http://schemas.openxmlformats.org/officeDocument/2006/relationships" id="261" r:id="R44940e27d2e8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288c5087c4740" /><Relationship Type="http://schemas.openxmlformats.org/officeDocument/2006/relationships/slide" Target="/ppt/slides/slide1.xml" Id="R80301c798a5d44aa" /><Relationship Type="http://schemas.openxmlformats.org/officeDocument/2006/relationships/slide" Target="/ppt/slides/slide2.xml" Id="R2745fece793e4f67" /><Relationship Type="http://schemas.openxmlformats.org/officeDocument/2006/relationships/slide" Target="/ppt/slides/slide3.xml" Id="R0a0205d3c5254ab8" /><Relationship Type="http://schemas.openxmlformats.org/officeDocument/2006/relationships/slide" Target="/ppt/slides/slide4.xml" Id="Rc393187204c74de5" /><Relationship Type="http://schemas.openxmlformats.org/officeDocument/2006/relationships/slide" Target="/ppt/slides/slide5.xml" Id="R90c37c70c79c4612" /><Relationship Type="http://schemas.openxmlformats.org/officeDocument/2006/relationships/slide" Target="/ppt/slides/slide6.xml" Id="R44940e27d2e8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1deec7bd6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a8250de94605" /><Relationship Type="http://schemas.openxmlformats.org/officeDocument/2006/relationships/theme" Target="/ppt/slideMasters/theme/theme1.xml" Id="Rc7a2225753e141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5a8250de9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6a1adcae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9b09c3e340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a43354b7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ac9040cd1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89c0f963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4f0a05fa545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921 643 934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