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b041befd2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9f99a19ab484a"/>
  </p:sldMasterIdLst>
  <p:sldIdLst>
    <p:sldId xmlns:r="http://schemas.openxmlformats.org/officeDocument/2006/relationships" id="256" r:id="Rda38f084f395473f"/>
    <p:sldId xmlns:r="http://schemas.openxmlformats.org/officeDocument/2006/relationships" id="257" r:id="Rf6a48b19794f48e9"/>
    <p:sldId xmlns:r="http://schemas.openxmlformats.org/officeDocument/2006/relationships" id="258" r:id="R1ea11f2392134517"/>
    <p:sldId xmlns:r="http://schemas.openxmlformats.org/officeDocument/2006/relationships" id="259" r:id="R921e3417ddaf45be"/>
    <p:sldId xmlns:r="http://schemas.openxmlformats.org/officeDocument/2006/relationships" id="260" r:id="Rad74242697f34105"/>
    <p:sldId xmlns:r="http://schemas.openxmlformats.org/officeDocument/2006/relationships" id="261" r:id="R4280829e954d4ead"/>
    <p:sldId xmlns:r="http://schemas.openxmlformats.org/officeDocument/2006/relationships" id="262" r:id="R9999004ff094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9f99a19ab484a" /><Relationship Type="http://schemas.openxmlformats.org/officeDocument/2006/relationships/slide" Target="/ppt/slides/slide1.xml" Id="Rda38f084f395473f" /><Relationship Type="http://schemas.openxmlformats.org/officeDocument/2006/relationships/slide" Target="/ppt/slides/slide2.xml" Id="Rf6a48b19794f48e9" /><Relationship Type="http://schemas.openxmlformats.org/officeDocument/2006/relationships/slide" Target="/ppt/slides/slide3.xml" Id="R1ea11f2392134517" /><Relationship Type="http://schemas.openxmlformats.org/officeDocument/2006/relationships/slide" Target="/ppt/slides/slide4.xml" Id="R921e3417ddaf45be" /><Relationship Type="http://schemas.openxmlformats.org/officeDocument/2006/relationships/slide" Target="/ppt/slides/slide5.xml" Id="Rad74242697f34105" /><Relationship Type="http://schemas.openxmlformats.org/officeDocument/2006/relationships/slide" Target="/ppt/slides/slide6.xml" Id="R4280829e954d4ead" /><Relationship Type="http://schemas.openxmlformats.org/officeDocument/2006/relationships/slide" Target="/ppt/slides/slide7.xml" Id="R9999004ff094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349af6d57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6c0c368644dc7" /><Relationship Type="http://schemas.openxmlformats.org/officeDocument/2006/relationships/theme" Target="/ppt/slideMasters/theme/theme1.xml" Id="R9c0a9eb56794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6c0c368644d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71a73cf6f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98273f853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243f29ac6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791a2a7b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bdafff612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c58348d27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686f6a0dd4d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