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281cc47f7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96b8589fb4944"/>
  </p:sldMasterIdLst>
  <p:sldIdLst>
    <p:sldId xmlns:r="http://schemas.openxmlformats.org/officeDocument/2006/relationships" id="256" r:id="R3245070de804417f"/>
    <p:sldId xmlns:r="http://schemas.openxmlformats.org/officeDocument/2006/relationships" id="257" r:id="R8b8bdad3f78c4f41"/>
    <p:sldId xmlns:r="http://schemas.openxmlformats.org/officeDocument/2006/relationships" id="258" r:id="R0515bbff3d604ea0"/>
    <p:sldId xmlns:r="http://schemas.openxmlformats.org/officeDocument/2006/relationships" id="259" r:id="Rd31f77eeff9c44b2"/>
    <p:sldId xmlns:r="http://schemas.openxmlformats.org/officeDocument/2006/relationships" id="260" r:id="R0ffc7275a8114bb1"/>
    <p:sldId xmlns:r="http://schemas.openxmlformats.org/officeDocument/2006/relationships" id="261" r:id="R111d9afa04fb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96b8589fb4944" /><Relationship Type="http://schemas.openxmlformats.org/officeDocument/2006/relationships/slide" Target="/ppt/slides/slide1.xml" Id="R3245070de804417f" /><Relationship Type="http://schemas.openxmlformats.org/officeDocument/2006/relationships/slide" Target="/ppt/slides/slide2.xml" Id="R8b8bdad3f78c4f41" /><Relationship Type="http://schemas.openxmlformats.org/officeDocument/2006/relationships/slide" Target="/ppt/slides/slide3.xml" Id="R0515bbff3d604ea0" /><Relationship Type="http://schemas.openxmlformats.org/officeDocument/2006/relationships/slide" Target="/ppt/slides/slide4.xml" Id="Rd31f77eeff9c44b2" /><Relationship Type="http://schemas.openxmlformats.org/officeDocument/2006/relationships/slide" Target="/ppt/slides/slide5.xml" Id="R0ffc7275a8114bb1" /><Relationship Type="http://schemas.openxmlformats.org/officeDocument/2006/relationships/slide" Target="/ppt/slides/slide6.xml" Id="R111d9afa04fb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5f884eef6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11f1ce4d47e9" /><Relationship Type="http://schemas.openxmlformats.org/officeDocument/2006/relationships/theme" Target="/ppt/slideMasters/theme/theme1.xml" Id="Rae295ba95920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911f1ce4d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5ae41ed2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dba59e1f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fab48462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5c627be4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ba53b8e2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839a8a0b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