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0ca434fba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2bb0e526f4d7e"/>
  </p:sldMasterIdLst>
  <p:sldIdLst>
    <p:sldId xmlns:r="http://schemas.openxmlformats.org/officeDocument/2006/relationships" id="256" r:id="R607c32ef712b4d34"/>
    <p:sldId xmlns:r="http://schemas.openxmlformats.org/officeDocument/2006/relationships" id="257" r:id="Rafbb1deaa4334c7b"/>
    <p:sldId xmlns:r="http://schemas.openxmlformats.org/officeDocument/2006/relationships" id="258" r:id="Rcf803824239d469e"/>
    <p:sldId xmlns:r="http://schemas.openxmlformats.org/officeDocument/2006/relationships" id="259" r:id="Ra3f060a8ff02429b"/>
    <p:sldId xmlns:r="http://schemas.openxmlformats.org/officeDocument/2006/relationships" id="260" r:id="R65ed0383aba84c38"/>
    <p:sldId xmlns:r="http://schemas.openxmlformats.org/officeDocument/2006/relationships" id="261" r:id="R423ffad046a94075"/>
    <p:sldId xmlns:r="http://schemas.openxmlformats.org/officeDocument/2006/relationships" id="262" r:id="R147698880ed2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2bb0e526f4d7e" /><Relationship Type="http://schemas.openxmlformats.org/officeDocument/2006/relationships/slide" Target="/ppt/slides/slide1.xml" Id="R607c32ef712b4d34" /><Relationship Type="http://schemas.openxmlformats.org/officeDocument/2006/relationships/slide" Target="/ppt/slides/slide2.xml" Id="Rafbb1deaa4334c7b" /><Relationship Type="http://schemas.openxmlformats.org/officeDocument/2006/relationships/slide" Target="/ppt/slides/slide3.xml" Id="Rcf803824239d469e" /><Relationship Type="http://schemas.openxmlformats.org/officeDocument/2006/relationships/slide" Target="/ppt/slides/slide4.xml" Id="Ra3f060a8ff02429b" /><Relationship Type="http://schemas.openxmlformats.org/officeDocument/2006/relationships/slide" Target="/ppt/slides/slide5.xml" Id="R65ed0383aba84c38" /><Relationship Type="http://schemas.openxmlformats.org/officeDocument/2006/relationships/slide" Target="/ppt/slides/slide6.xml" Id="R423ffad046a94075" /><Relationship Type="http://schemas.openxmlformats.org/officeDocument/2006/relationships/slide" Target="/ppt/slides/slide7.xml" Id="R147698880ed2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a365ef715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16780ff840d5" /><Relationship Type="http://schemas.openxmlformats.org/officeDocument/2006/relationships/theme" Target="/ppt/slideMasters/theme/theme1.xml" Id="Rf8365b73f070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816780ff8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78ac0c4c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ae6360567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518049c2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4575b0ba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466d8544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c14b2710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6fe8431fb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