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0feff5a08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3410c0f4b45cb"/>
  </p:sldMasterIdLst>
  <p:sldIdLst>
    <p:sldId xmlns:r="http://schemas.openxmlformats.org/officeDocument/2006/relationships" id="256" r:id="Rc0a9d67cb14c41e5"/>
    <p:sldId xmlns:r="http://schemas.openxmlformats.org/officeDocument/2006/relationships" id="257" r:id="Rf63b8072a8114f40"/>
    <p:sldId xmlns:r="http://schemas.openxmlformats.org/officeDocument/2006/relationships" id="258" r:id="R6d8ca054a6ae46dd"/>
    <p:sldId xmlns:r="http://schemas.openxmlformats.org/officeDocument/2006/relationships" id="259" r:id="R2c4528252ba145fe"/>
    <p:sldId xmlns:r="http://schemas.openxmlformats.org/officeDocument/2006/relationships" id="260" r:id="Rea65a19c592f4a3c"/>
    <p:sldId xmlns:r="http://schemas.openxmlformats.org/officeDocument/2006/relationships" id="261" r:id="Re6bdb1afb2404a74"/>
    <p:sldId xmlns:r="http://schemas.openxmlformats.org/officeDocument/2006/relationships" id="262" r:id="R46c6747ccc98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3410c0f4b45cb" /><Relationship Type="http://schemas.openxmlformats.org/officeDocument/2006/relationships/slide" Target="/ppt/slides/slide1.xml" Id="Rc0a9d67cb14c41e5" /><Relationship Type="http://schemas.openxmlformats.org/officeDocument/2006/relationships/slide" Target="/ppt/slides/slide2.xml" Id="Rf63b8072a8114f40" /><Relationship Type="http://schemas.openxmlformats.org/officeDocument/2006/relationships/slide" Target="/ppt/slides/slide3.xml" Id="R6d8ca054a6ae46dd" /><Relationship Type="http://schemas.openxmlformats.org/officeDocument/2006/relationships/slide" Target="/ppt/slides/slide4.xml" Id="R2c4528252ba145fe" /><Relationship Type="http://schemas.openxmlformats.org/officeDocument/2006/relationships/slide" Target="/ppt/slides/slide5.xml" Id="Rea65a19c592f4a3c" /><Relationship Type="http://schemas.openxmlformats.org/officeDocument/2006/relationships/slide" Target="/ppt/slides/slide6.xml" Id="Re6bdb1afb2404a74" /><Relationship Type="http://schemas.openxmlformats.org/officeDocument/2006/relationships/slide" Target="/ppt/slides/slide7.xml" Id="R46c6747ccc98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c79fe11d6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2b2f5ffc14697" /><Relationship Type="http://schemas.openxmlformats.org/officeDocument/2006/relationships/theme" Target="/ppt/slideMasters/theme/theme1.xml" Id="R0d2bc187bcc2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2b2f5ffc1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c53650b0c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dd4626895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5760e0b1a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df9563953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d07c0c4ad40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66e41f09349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9e374bc38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CELESTE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18 634 869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20 945 697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WAHLIN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Rosendalsgata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921 614 357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