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29750a68c7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75ecd76c284276"/>
  </p:sldMasterIdLst>
  <p:sldIdLst>
    <p:sldId xmlns:r="http://schemas.openxmlformats.org/officeDocument/2006/relationships" id="256" r:id="R05843d89cf55467c"/>
    <p:sldId xmlns:r="http://schemas.openxmlformats.org/officeDocument/2006/relationships" id="257" r:id="R88145d5c866b4ac6"/>
    <p:sldId xmlns:r="http://schemas.openxmlformats.org/officeDocument/2006/relationships" id="258" r:id="Rd7f4b3f2f20840be"/>
    <p:sldId xmlns:r="http://schemas.openxmlformats.org/officeDocument/2006/relationships" id="259" r:id="R8644f478fd8145a4"/>
    <p:sldId xmlns:r="http://schemas.openxmlformats.org/officeDocument/2006/relationships" id="260" r:id="Ree8e0fcb34784621"/>
    <p:sldId xmlns:r="http://schemas.openxmlformats.org/officeDocument/2006/relationships" id="261" r:id="R31d5f238c9c3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5ecd76c284276" /><Relationship Type="http://schemas.openxmlformats.org/officeDocument/2006/relationships/slide" Target="/ppt/slides/slide1.xml" Id="R05843d89cf55467c" /><Relationship Type="http://schemas.openxmlformats.org/officeDocument/2006/relationships/slide" Target="/ppt/slides/slide2.xml" Id="R88145d5c866b4ac6" /><Relationship Type="http://schemas.openxmlformats.org/officeDocument/2006/relationships/slide" Target="/ppt/slides/slide3.xml" Id="Rd7f4b3f2f20840be" /><Relationship Type="http://schemas.openxmlformats.org/officeDocument/2006/relationships/slide" Target="/ppt/slides/slide4.xml" Id="R8644f478fd8145a4" /><Relationship Type="http://schemas.openxmlformats.org/officeDocument/2006/relationships/slide" Target="/ppt/slides/slide5.xml" Id="Ree8e0fcb34784621" /><Relationship Type="http://schemas.openxmlformats.org/officeDocument/2006/relationships/slide" Target="/ppt/slides/slide6.xml" Id="R31d5f238c9c3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eb7d3bd97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104d2ce7f46ec" /><Relationship Type="http://schemas.openxmlformats.org/officeDocument/2006/relationships/theme" Target="/ppt/slideMasters/theme/theme1.xml" Id="R0df385f774f8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0104d2ce7f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207e3fdfc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2ff4953247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75fd23e0f47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355033f2e4a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116a8e62b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4e6bb7f0e4f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CELESTE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CELESTE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CELESTE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CELESTE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CELESTE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CELESTE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Rosendalsgata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921 614 357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CELESTE HOLDING AS</a:t>
            </a:r>
          </a:p>
        </p:txBody>
      </p:sp>
    </p:spTree>
  </p:cSld>
  <p:clrMapOvr>
    <a:masterClrMapping xmlns:a="http://schemas.openxmlformats.org/drawingml/2006/main"/>
  </p:clrMapOvr>
</p:sld>
</file>