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b5096b0eb044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47d6e6653d4de3"/>
  </p:sldMasterIdLst>
  <p:sldIdLst>
    <p:sldId xmlns:r="http://schemas.openxmlformats.org/officeDocument/2006/relationships" id="256" r:id="Rb22d0433775b42cb"/>
    <p:sldId xmlns:r="http://schemas.openxmlformats.org/officeDocument/2006/relationships" id="257" r:id="R057b146bb9aa4e34"/>
    <p:sldId xmlns:r="http://schemas.openxmlformats.org/officeDocument/2006/relationships" id="258" r:id="R46882ff9e0bc4d52"/>
    <p:sldId xmlns:r="http://schemas.openxmlformats.org/officeDocument/2006/relationships" id="259" r:id="R2b27293310ab4cf5"/>
    <p:sldId xmlns:r="http://schemas.openxmlformats.org/officeDocument/2006/relationships" id="260" r:id="R74062bdf847c4ee5"/>
    <p:sldId xmlns:r="http://schemas.openxmlformats.org/officeDocument/2006/relationships" id="261" r:id="R8bf9d6d9c10044a1"/>
    <p:sldId xmlns:r="http://schemas.openxmlformats.org/officeDocument/2006/relationships" id="262" r:id="R4c77b2efa1444f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47d6e6653d4de3" /><Relationship Type="http://schemas.openxmlformats.org/officeDocument/2006/relationships/slide" Target="/ppt/slides/slide1.xml" Id="Rb22d0433775b42cb" /><Relationship Type="http://schemas.openxmlformats.org/officeDocument/2006/relationships/slide" Target="/ppt/slides/slide2.xml" Id="R057b146bb9aa4e34" /><Relationship Type="http://schemas.openxmlformats.org/officeDocument/2006/relationships/slide" Target="/ppt/slides/slide3.xml" Id="R46882ff9e0bc4d52" /><Relationship Type="http://schemas.openxmlformats.org/officeDocument/2006/relationships/slide" Target="/ppt/slides/slide4.xml" Id="R2b27293310ab4cf5" /><Relationship Type="http://schemas.openxmlformats.org/officeDocument/2006/relationships/slide" Target="/ppt/slides/slide5.xml" Id="R74062bdf847c4ee5" /><Relationship Type="http://schemas.openxmlformats.org/officeDocument/2006/relationships/slide" Target="/ppt/slides/slide6.xml" Id="R8bf9d6d9c10044a1" /><Relationship Type="http://schemas.openxmlformats.org/officeDocument/2006/relationships/slide" Target="/ppt/slides/slide7.xml" Id="R4c77b2efa1444f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ee5b4f2c784b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1ffaafcd14cde" /><Relationship Type="http://schemas.openxmlformats.org/officeDocument/2006/relationships/theme" Target="/ppt/slideMasters/theme/theme1.xml" Id="R6b56aab6610e43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f1ffaafcd14c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59fa764ea46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e11c88afc42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56a45487f41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6240d9d2c46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a5288127946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bcd69496344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f90e752b14e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GUMPEN BILEIENDOM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GUMPEN BILEIENDOM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6 011 500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55 507 645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61 557 645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GUMPEN HELGE  –  34,5 %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GUMPEN PER HELGE  –  17,3 %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NINA BERIT GUMPEN  –  17,3 %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BJØRNDALEN INVEST AS  –  15,5 %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G. H. AS  –  15,5 %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Setesdalsveien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4617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921 611 927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HOLDING AS</a:t>
            </a:r>
          </a:p>
        </p:txBody>
      </p:sp>
    </p:spTree>
  </p:cSld>
  <p:clrMapOvr>
    <a:masterClrMapping xmlns:a="http://schemas.openxmlformats.org/drawingml/2006/main"/>
  </p:clrMapOvr>
</p:sld>
</file>