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2a2c0c6e5640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3da48da8124a5c"/>
  </p:sldMasterIdLst>
  <p:sldIdLst>
    <p:sldId xmlns:r="http://schemas.openxmlformats.org/officeDocument/2006/relationships" id="256" r:id="R24cde46c0bec498d"/>
    <p:sldId xmlns:r="http://schemas.openxmlformats.org/officeDocument/2006/relationships" id="257" r:id="Rabfeeb24e277445b"/>
    <p:sldId xmlns:r="http://schemas.openxmlformats.org/officeDocument/2006/relationships" id="258" r:id="R60df0c3683fc4015"/>
    <p:sldId xmlns:r="http://schemas.openxmlformats.org/officeDocument/2006/relationships" id="259" r:id="R4cbda43fc55544ea"/>
    <p:sldId xmlns:r="http://schemas.openxmlformats.org/officeDocument/2006/relationships" id="260" r:id="Raecee44597ba4d20"/>
    <p:sldId xmlns:r="http://schemas.openxmlformats.org/officeDocument/2006/relationships" id="261" r:id="Rd53850f761244e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da48da8124a5c" /><Relationship Type="http://schemas.openxmlformats.org/officeDocument/2006/relationships/slide" Target="/ppt/slides/slide1.xml" Id="R24cde46c0bec498d" /><Relationship Type="http://schemas.openxmlformats.org/officeDocument/2006/relationships/slide" Target="/ppt/slides/slide2.xml" Id="Rabfeeb24e277445b" /><Relationship Type="http://schemas.openxmlformats.org/officeDocument/2006/relationships/slide" Target="/ppt/slides/slide3.xml" Id="R60df0c3683fc4015" /><Relationship Type="http://schemas.openxmlformats.org/officeDocument/2006/relationships/slide" Target="/ppt/slides/slide4.xml" Id="R4cbda43fc55544ea" /><Relationship Type="http://schemas.openxmlformats.org/officeDocument/2006/relationships/slide" Target="/ppt/slides/slide5.xml" Id="Raecee44597ba4d20" /><Relationship Type="http://schemas.openxmlformats.org/officeDocument/2006/relationships/slide" Target="/ppt/slides/slide6.xml" Id="Rd53850f761244e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f638eed47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f82cbe8544339" /><Relationship Type="http://schemas.openxmlformats.org/officeDocument/2006/relationships/theme" Target="/ppt/slideMasters/theme/theme1.xml" Id="R41524ff32e6144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8f82cbe85443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76b3de6f4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4988574f943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0e722653746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fddb188bb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8d37a4e5844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f218fb3d43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GUMPEN BILEIENDOM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 BILEIENDOM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 BILEIENDOM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 BILEIENDOM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 BILEIENDOM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 BILEIENDOM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Setesdalsveien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921 611 927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 BILEIENDOM HOLDING AS</a:t>
            </a:r>
          </a:p>
        </p:txBody>
      </p:sp>
    </p:spTree>
  </p:cSld>
  <p:clrMapOvr>
    <a:masterClrMapping xmlns:a="http://schemas.openxmlformats.org/drawingml/2006/main"/>
  </p:clrMapOvr>
</p:sld>
</file>