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e6080ff214b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9b6b3ce38444d"/>
  </p:sldMasterIdLst>
  <p:sldIdLst>
    <p:sldId xmlns:r="http://schemas.openxmlformats.org/officeDocument/2006/relationships" id="256" r:id="R7923bd8baccf4e11"/>
    <p:sldId xmlns:r="http://schemas.openxmlformats.org/officeDocument/2006/relationships" id="257" r:id="R26a43aa0c73d4822"/>
    <p:sldId xmlns:r="http://schemas.openxmlformats.org/officeDocument/2006/relationships" id="258" r:id="R4b8ee5b61ca24155"/>
    <p:sldId xmlns:r="http://schemas.openxmlformats.org/officeDocument/2006/relationships" id="259" r:id="Recff1293f32d44f3"/>
    <p:sldId xmlns:r="http://schemas.openxmlformats.org/officeDocument/2006/relationships" id="260" r:id="R2214557df9c34e1b"/>
    <p:sldId xmlns:r="http://schemas.openxmlformats.org/officeDocument/2006/relationships" id="261" r:id="R604d44918d0c42ec"/>
    <p:sldId xmlns:r="http://schemas.openxmlformats.org/officeDocument/2006/relationships" id="262" r:id="Rf7056988c6a8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9b6b3ce38444d" /><Relationship Type="http://schemas.openxmlformats.org/officeDocument/2006/relationships/slide" Target="/ppt/slides/slide1.xml" Id="R7923bd8baccf4e11" /><Relationship Type="http://schemas.openxmlformats.org/officeDocument/2006/relationships/slide" Target="/ppt/slides/slide2.xml" Id="R26a43aa0c73d4822" /><Relationship Type="http://schemas.openxmlformats.org/officeDocument/2006/relationships/slide" Target="/ppt/slides/slide3.xml" Id="R4b8ee5b61ca24155" /><Relationship Type="http://schemas.openxmlformats.org/officeDocument/2006/relationships/slide" Target="/ppt/slides/slide4.xml" Id="Recff1293f32d44f3" /><Relationship Type="http://schemas.openxmlformats.org/officeDocument/2006/relationships/slide" Target="/ppt/slides/slide5.xml" Id="R2214557df9c34e1b" /><Relationship Type="http://schemas.openxmlformats.org/officeDocument/2006/relationships/slide" Target="/ppt/slides/slide6.xml" Id="R604d44918d0c42ec" /><Relationship Type="http://schemas.openxmlformats.org/officeDocument/2006/relationships/slide" Target="/ppt/slides/slide7.xml" Id="Rf7056988c6a8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c671cf95b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410284d9f428f" /><Relationship Type="http://schemas.openxmlformats.org/officeDocument/2006/relationships/theme" Target="/ppt/slideMasters/theme/theme1.xml" Id="R5394af549aa2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7410284d9f42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50c0aa1d448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7fdb22fbc4f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ac53f2e81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2aa4daad4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7b3e23253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54520fb0640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0bbf0d59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GUMPEN BILEIENDOM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22 931 738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15 694 667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13 993 659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122 335 234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279 232 248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