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a00b2430f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eb40f8f4c4e9f"/>
  </p:sldMasterIdLst>
  <p:sldIdLst>
    <p:sldId xmlns:r="http://schemas.openxmlformats.org/officeDocument/2006/relationships" id="256" r:id="Rb1ee3d8cc19f4ce1"/>
    <p:sldId xmlns:r="http://schemas.openxmlformats.org/officeDocument/2006/relationships" id="257" r:id="Rf9dcab022d7b4e0a"/>
    <p:sldId xmlns:r="http://schemas.openxmlformats.org/officeDocument/2006/relationships" id="258" r:id="R1813d779bb3641b1"/>
    <p:sldId xmlns:r="http://schemas.openxmlformats.org/officeDocument/2006/relationships" id="259" r:id="R50ad2921ba33494d"/>
    <p:sldId xmlns:r="http://schemas.openxmlformats.org/officeDocument/2006/relationships" id="260" r:id="R63d9957774a9487f"/>
    <p:sldId xmlns:r="http://schemas.openxmlformats.org/officeDocument/2006/relationships" id="261" r:id="R1b749b0616be4fd4"/>
    <p:sldId xmlns:r="http://schemas.openxmlformats.org/officeDocument/2006/relationships" id="262" r:id="R6e4293ae4461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eb40f8f4c4e9f" /><Relationship Type="http://schemas.openxmlformats.org/officeDocument/2006/relationships/slide" Target="/ppt/slides/slide1.xml" Id="Rb1ee3d8cc19f4ce1" /><Relationship Type="http://schemas.openxmlformats.org/officeDocument/2006/relationships/slide" Target="/ppt/slides/slide2.xml" Id="Rf9dcab022d7b4e0a" /><Relationship Type="http://schemas.openxmlformats.org/officeDocument/2006/relationships/slide" Target="/ppt/slides/slide3.xml" Id="R1813d779bb3641b1" /><Relationship Type="http://schemas.openxmlformats.org/officeDocument/2006/relationships/slide" Target="/ppt/slides/slide4.xml" Id="R50ad2921ba33494d" /><Relationship Type="http://schemas.openxmlformats.org/officeDocument/2006/relationships/slide" Target="/ppt/slides/slide5.xml" Id="R63d9957774a9487f" /><Relationship Type="http://schemas.openxmlformats.org/officeDocument/2006/relationships/slide" Target="/ppt/slides/slide6.xml" Id="R1b749b0616be4fd4" /><Relationship Type="http://schemas.openxmlformats.org/officeDocument/2006/relationships/slide" Target="/ppt/slides/slide7.xml" Id="R6e4293ae4461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f98b3fba2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d26bdcfc43ae" /><Relationship Type="http://schemas.openxmlformats.org/officeDocument/2006/relationships/theme" Target="/ppt/slideMasters/theme/theme1.xml" Id="R02c31e903a45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bd26bdcfc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6d84aaee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256096ba3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d04a3fad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8fbbbb2b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3663b50b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931b65ecb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714e43cf6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V.E.T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V.E.T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101 780 710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101 810 710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SIRI BRINGSJORD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ISDAL BRINGSJORD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INVESTERING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THEA ISDAL BRINGSJORD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Siri Bringsjord,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921 603 797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V.E.T HOLDING AS</a:t>
            </a:r>
          </a:p>
        </p:txBody>
      </p:sp>
    </p:spTree>
  </p:cSld>
  <p:clrMapOvr>
    <a:masterClrMapping xmlns:a="http://schemas.openxmlformats.org/drawingml/2006/main"/>
  </p:clrMapOvr>
</p:sld>
</file>