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b6b3cbe3c649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fbd584e6f84499"/>
  </p:sldMasterIdLst>
  <p:sldIdLst>
    <p:sldId xmlns:r="http://schemas.openxmlformats.org/officeDocument/2006/relationships" id="256" r:id="R96d0b68ec25249ad"/>
    <p:sldId xmlns:r="http://schemas.openxmlformats.org/officeDocument/2006/relationships" id="257" r:id="R2252fe100ce54155"/>
    <p:sldId xmlns:r="http://schemas.openxmlformats.org/officeDocument/2006/relationships" id="258" r:id="Rfab72da1ae5c4d0d"/>
    <p:sldId xmlns:r="http://schemas.openxmlformats.org/officeDocument/2006/relationships" id="259" r:id="Ra0473ee0951d4eac"/>
    <p:sldId xmlns:r="http://schemas.openxmlformats.org/officeDocument/2006/relationships" id="260" r:id="R43faa8f3b40d4b93"/>
    <p:sldId xmlns:r="http://schemas.openxmlformats.org/officeDocument/2006/relationships" id="261" r:id="Rd4efd05ba28b4a04"/>
    <p:sldId xmlns:r="http://schemas.openxmlformats.org/officeDocument/2006/relationships" id="262" r:id="R96246a810c0047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fbd584e6f84499" /><Relationship Type="http://schemas.openxmlformats.org/officeDocument/2006/relationships/slide" Target="/ppt/slides/slide1.xml" Id="R96d0b68ec25249ad" /><Relationship Type="http://schemas.openxmlformats.org/officeDocument/2006/relationships/slide" Target="/ppt/slides/slide2.xml" Id="R2252fe100ce54155" /><Relationship Type="http://schemas.openxmlformats.org/officeDocument/2006/relationships/slide" Target="/ppt/slides/slide3.xml" Id="Rfab72da1ae5c4d0d" /><Relationship Type="http://schemas.openxmlformats.org/officeDocument/2006/relationships/slide" Target="/ppt/slides/slide4.xml" Id="Ra0473ee0951d4eac" /><Relationship Type="http://schemas.openxmlformats.org/officeDocument/2006/relationships/slide" Target="/ppt/slides/slide5.xml" Id="R43faa8f3b40d4b93" /><Relationship Type="http://schemas.openxmlformats.org/officeDocument/2006/relationships/slide" Target="/ppt/slides/slide6.xml" Id="Rd4efd05ba28b4a04" /><Relationship Type="http://schemas.openxmlformats.org/officeDocument/2006/relationships/slide" Target="/ppt/slides/slide7.xml" Id="R96246a810c0047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610649136f4b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f921e57384980" /><Relationship Type="http://schemas.openxmlformats.org/officeDocument/2006/relationships/theme" Target="/ppt/slideMasters/theme/theme1.xml" Id="Rc01435525efd4a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ef921e573849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b57e5c09c43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68b8002ee40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032b9efe346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1e9a737e649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a77affbbb45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00c3c2acb45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611e973b840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V.E.T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V.E.T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V.E.T INVESTERING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V.E.T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V.E.T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V.E.T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30 354 264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173 280 801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179 592 999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V.E.T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V.E.T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V.E.T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Siri Bringsjord, Sverdrups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921 603 789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V.E.T INVESTERING AS</a:t>
            </a:r>
          </a:p>
        </p:txBody>
      </p:sp>
    </p:spTree>
  </p:cSld>
  <p:clrMapOvr>
    <a:masterClrMapping xmlns:a="http://schemas.openxmlformats.org/drawingml/2006/main"/>
  </p:clrMapOvr>
</p:sld>
</file>