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26f7884a541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02b21547e4e34"/>
  </p:sldMasterIdLst>
  <p:sldIdLst>
    <p:sldId xmlns:r="http://schemas.openxmlformats.org/officeDocument/2006/relationships" id="256" r:id="R79efaefeaded44b6"/>
    <p:sldId xmlns:r="http://schemas.openxmlformats.org/officeDocument/2006/relationships" id="257" r:id="Rd44291abde2040ae"/>
    <p:sldId xmlns:r="http://schemas.openxmlformats.org/officeDocument/2006/relationships" id="258" r:id="Rcd3c8b35beec443b"/>
    <p:sldId xmlns:r="http://schemas.openxmlformats.org/officeDocument/2006/relationships" id="259" r:id="R24f7cbd65975495e"/>
    <p:sldId xmlns:r="http://schemas.openxmlformats.org/officeDocument/2006/relationships" id="260" r:id="R391cef75aece4711"/>
    <p:sldId xmlns:r="http://schemas.openxmlformats.org/officeDocument/2006/relationships" id="261" r:id="Rafe7c28ee8c54538"/>
    <p:sldId xmlns:r="http://schemas.openxmlformats.org/officeDocument/2006/relationships" id="262" r:id="R5468f04dd4a7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02b21547e4e34" /><Relationship Type="http://schemas.openxmlformats.org/officeDocument/2006/relationships/slide" Target="/ppt/slides/slide1.xml" Id="R79efaefeaded44b6" /><Relationship Type="http://schemas.openxmlformats.org/officeDocument/2006/relationships/slide" Target="/ppt/slides/slide2.xml" Id="Rd44291abde2040ae" /><Relationship Type="http://schemas.openxmlformats.org/officeDocument/2006/relationships/slide" Target="/ppt/slides/slide3.xml" Id="Rcd3c8b35beec443b" /><Relationship Type="http://schemas.openxmlformats.org/officeDocument/2006/relationships/slide" Target="/ppt/slides/slide4.xml" Id="R24f7cbd65975495e" /><Relationship Type="http://schemas.openxmlformats.org/officeDocument/2006/relationships/slide" Target="/ppt/slides/slide5.xml" Id="R391cef75aece4711" /><Relationship Type="http://schemas.openxmlformats.org/officeDocument/2006/relationships/slide" Target="/ppt/slides/slide6.xml" Id="Rafe7c28ee8c54538" /><Relationship Type="http://schemas.openxmlformats.org/officeDocument/2006/relationships/slide" Target="/ppt/slides/slide7.xml" Id="R5468f04dd4a7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a88a9394e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5f384c38e4d07" /><Relationship Type="http://schemas.openxmlformats.org/officeDocument/2006/relationships/theme" Target="/ppt/slideMasters/theme/theme1.xml" Id="R13876026e269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5f384c38e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fd5352496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a47905bd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df7b82d94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b1d8c21bb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f79e5a5f4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91bca8797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c4ee1fc88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G.H.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G.H.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68 074 932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BERIT GUMPEN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Tretjønnveien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921 602 871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