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0210fdeeb846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48e875117f405a"/>
  </p:sldMasterIdLst>
  <p:sldIdLst>
    <p:sldId xmlns:r="http://schemas.openxmlformats.org/officeDocument/2006/relationships" id="256" r:id="Ra9c7bdcb800a464e"/>
    <p:sldId xmlns:r="http://schemas.openxmlformats.org/officeDocument/2006/relationships" id="257" r:id="Rf2e00fed10ea4106"/>
    <p:sldId xmlns:r="http://schemas.openxmlformats.org/officeDocument/2006/relationships" id="258" r:id="Ra3339366f77f4dbc"/>
    <p:sldId xmlns:r="http://schemas.openxmlformats.org/officeDocument/2006/relationships" id="259" r:id="Rbf66e1fc12794e47"/>
    <p:sldId xmlns:r="http://schemas.openxmlformats.org/officeDocument/2006/relationships" id="260" r:id="Rc04a1f0fe0e34777"/>
    <p:sldId xmlns:r="http://schemas.openxmlformats.org/officeDocument/2006/relationships" id="261" r:id="R0abe9670d4fc492b"/>
    <p:sldId xmlns:r="http://schemas.openxmlformats.org/officeDocument/2006/relationships" id="262" r:id="R2f552806fdfb4f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8e875117f405a" /><Relationship Type="http://schemas.openxmlformats.org/officeDocument/2006/relationships/slide" Target="/ppt/slides/slide1.xml" Id="Ra9c7bdcb800a464e" /><Relationship Type="http://schemas.openxmlformats.org/officeDocument/2006/relationships/slide" Target="/ppt/slides/slide2.xml" Id="Rf2e00fed10ea4106" /><Relationship Type="http://schemas.openxmlformats.org/officeDocument/2006/relationships/slide" Target="/ppt/slides/slide3.xml" Id="Ra3339366f77f4dbc" /><Relationship Type="http://schemas.openxmlformats.org/officeDocument/2006/relationships/slide" Target="/ppt/slides/slide4.xml" Id="Rbf66e1fc12794e47" /><Relationship Type="http://schemas.openxmlformats.org/officeDocument/2006/relationships/slide" Target="/ppt/slides/slide5.xml" Id="Rc04a1f0fe0e34777" /><Relationship Type="http://schemas.openxmlformats.org/officeDocument/2006/relationships/slide" Target="/ppt/slides/slide6.xml" Id="R0abe9670d4fc492b" /><Relationship Type="http://schemas.openxmlformats.org/officeDocument/2006/relationships/slide" Target="/ppt/slides/slide7.xml" Id="R2f552806fdfb4f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4042ea8fa4c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7253ab5974f9c" /><Relationship Type="http://schemas.openxmlformats.org/officeDocument/2006/relationships/theme" Target="/ppt/slideMasters/theme/theme1.xml" Id="R56b2fb7db4284f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47253ab5974f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dcf2b036443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42f1cdd144c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398f59a4845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b509b6dc447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b190cedbf4b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e03d273d44d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8972042e442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NINA G. H.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G. H.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11 930 411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113 093 818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120 158 627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G.H.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Tretjønnveien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921 602 847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