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6125935b7e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b0791abc2b4ed9"/>
  </p:sldMasterIdLst>
  <p:sldIdLst>
    <p:sldId xmlns:r="http://schemas.openxmlformats.org/officeDocument/2006/relationships" id="256" r:id="R1b5e3fa2b8bd4a9c"/>
    <p:sldId xmlns:r="http://schemas.openxmlformats.org/officeDocument/2006/relationships" id="257" r:id="Rff0d7b334fcf45aa"/>
    <p:sldId xmlns:r="http://schemas.openxmlformats.org/officeDocument/2006/relationships" id="258" r:id="R256e2e43561548e6"/>
    <p:sldId xmlns:r="http://schemas.openxmlformats.org/officeDocument/2006/relationships" id="259" r:id="Rb698f00bdadc4fc3"/>
    <p:sldId xmlns:r="http://schemas.openxmlformats.org/officeDocument/2006/relationships" id="260" r:id="R06be910ee9a74d9b"/>
    <p:sldId xmlns:r="http://schemas.openxmlformats.org/officeDocument/2006/relationships" id="261" r:id="R67f4b123cd43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0791abc2b4ed9" /><Relationship Type="http://schemas.openxmlformats.org/officeDocument/2006/relationships/slide" Target="/ppt/slides/slide1.xml" Id="R1b5e3fa2b8bd4a9c" /><Relationship Type="http://schemas.openxmlformats.org/officeDocument/2006/relationships/slide" Target="/ppt/slides/slide2.xml" Id="Rff0d7b334fcf45aa" /><Relationship Type="http://schemas.openxmlformats.org/officeDocument/2006/relationships/slide" Target="/ppt/slides/slide3.xml" Id="R256e2e43561548e6" /><Relationship Type="http://schemas.openxmlformats.org/officeDocument/2006/relationships/slide" Target="/ppt/slides/slide4.xml" Id="Rb698f00bdadc4fc3" /><Relationship Type="http://schemas.openxmlformats.org/officeDocument/2006/relationships/slide" Target="/ppt/slides/slide5.xml" Id="R06be910ee9a74d9b" /><Relationship Type="http://schemas.openxmlformats.org/officeDocument/2006/relationships/slide" Target="/ppt/slides/slide6.xml" Id="R67f4b123cd43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0416d41aa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6d1b58306447a" /><Relationship Type="http://schemas.openxmlformats.org/officeDocument/2006/relationships/theme" Target="/ppt/slideMasters/theme/theme1.xml" Id="R534e5bd95770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86d1b58306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8f0f5ce0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c315e4c07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abf8856a2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d4a79283a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fe4b1cc50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418197c1f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G. H.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Tretjønnveien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921 602 847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