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057eec139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22e6cb8c4406a"/>
  </p:sldMasterIdLst>
  <p:sldIdLst>
    <p:sldId xmlns:r="http://schemas.openxmlformats.org/officeDocument/2006/relationships" id="256" r:id="R98eb2b7c8ae84bb5"/>
    <p:sldId xmlns:r="http://schemas.openxmlformats.org/officeDocument/2006/relationships" id="257" r:id="R3431993f3d8f41da"/>
    <p:sldId xmlns:r="http://schemas.openxmlformats.org/officeDocument/2006/relationships" id="258" r:id="Ra0893ba5dfd44bdb"/>
    <p:sldId xmlns:r="http://schemas.openxmlformats.org/officeDocument/2006/relationships" id="259" r:id="R3f982eea38544d1d"/>
    <p:sldId xmlns:r="http://schemas.openxmlformats.org/officeDocument/2006/relationships" id="260" r:id="R9bab7bc089eb4265"/>
    <p:sldId xmlns:r="http://schemas.openxmlformats.org/officeDocument/2006/relationships" id="261" r:id="Re7a7cc0ab45f4e79"/>
    <p:sldId xmlns:r="http://schemas.openxmlformats.org/officeDocument/2006/relationships" id="262" r:id="R99776a42b327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22e6cb8c4406a" /><Relationship Type="http://schemas.openxmlformats.org/officeDocument/2006/relationships/slide" Target="/ppt/slides/slide1.xml" Id="R98eb2b7c8ae84bb5" /><Relationship Type="http://schemas.openxmlformats.org/officeDocument/2006/relationships/slide" Target="/ppt/slides/slide2.xml" Id="R3431993f3d8f41da" /><Relationship Type="http://schemas.openxmlformats.org/officeDocument/2006/relationships/slide" Target="/ppt/slides/slide3.xml" Id="Ra0893ba5dfd44bdb" /><Relationship Type="http://schemas.openxmlformats.org/officeDocument/2006/relationships/slide" Target="/ppt/slides/slide4.xml" Id="R3f982eea38544d1d" /><Relationship Type="http://schemas.openxmlformats.org/officeDocument/2006/relationships/slide" Target="/ppt/slides/slide5.xml" Id="R9bab7bc089eb4265" /><Relationship Type="http://schemas.openxmlformats.org/officeDocument/2006/relationships/slide" Target="/ppt/slides/slide6.xml" Id="Re7a7cc0ab45f4e79" /><Relationship Type="http://schemas.openxmlformats.org/officeDocument/2006/relationships/slide" Target="/ppt/slides/slide7.xml" Id="R99776a42b327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87d4bad2b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04e5a03443b3" /><Relationship Type="http://schemas.openxmlformats.org/officeDocument/2006/relationships/theme" Target="/ppt/slideMasters/theme/theme1.xml" Id="Rf783412564d5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c04e5a034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45c4a8fc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baa09e28f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6e483f64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dd9c9a8d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ad81f7b4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ab18d4f7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3191b341b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INVESTERING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