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9d6f8f3af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fdb30bf994e16"/>
  </p:sldMasterIdLst>
  <p:sldIdLst>
    <p:sldId xmlns:r="http://schemas.openxmlformats.org/officeDocument/2006/relationships" id="256" r:id="R86c27dceecc6464f"/>
    <p:sldId xmlns:r="http://schemas.openxmlformats.org/officeDocument/2006/relationships" id="257" r:id="R5082eed5cf6048d3"/>
    <p:sldId xmlns:r="http://schemas.openxmlformats.org/officeDocument/2006/relationships" id="258" r:id="R75844d55c48c44fb"/>
    <p:sldId xmlns:r="http://schemas.openxmlformats.org/officeDocument/2006/relationships" id="259" r:id="Rc3abd120c2a8443d"/>
    <p:sldId xmlns:r="http://schemas.openxmlformats.org/officeDocument/2006/relationships" id="260" r:id="Rec35bda554df4d58"/>
    <p:sldId xmlns:r="http://schemas.openxmlformats.org/officeDocument/2006/relationships" id="261" r:id="Rba8c2b76d0694b99"/>
    <p:sldId xmlns:r="http://schemas.openxmlformats.org/officeDocument/2006/relationships" id="262" r:id="R56e3d8e4d0f5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fdb30bf994e16" /><Relationship Type="http://schemas.openxmlformats.org/officeDocument/2006/relationships/slide" Target="/ppt/slides/slide1.xml" Id="R86c27dceecc6464f" /><Relationship Type="http://schemas.openxmlformats.org/officeDocument/2006/relationships/slide" Target="/ppt/slides/slide2.xml" Id="R5082eed5cf6048d3" /><Relationship Type="http://schemas.openxmlformats.org/officeDocument/2006/relationships/slide" Target="/ppt/slides/slide3.xml" Id="R75844d55c48c44fb" /><Relationship Type="http://schemas.openxmlformats.org/officeDocument/2006/relationships/slide" Target="/ppt/slides/slide4.xml" Id="Rc3abd120c2a8443d" /><Relationship Type="http://schemas.openxmlformats.org/officeDocument/2006/relationships/slide" Target="/ppt/slides/slide5.xml" Id="Rec35bda554df4d58" /><Relationship Type="http://schemas.openxmlformats.org/officeDocument/2006/relationships/slide" Target="/ppt/slides/slide6.xml" Id="Rba8c2b76d0694b99" /><Relationship Type="http://schemas.openxmlformats.org/officeDocument/2006/relationships/slide" Target="/ppt/slides/slide7.xml" Id="R56e3d8e4d0f5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5ae8ff00d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827a3d0244214" /><Relationship Type="http://schemas.openxmlformats.org/officeDocument/2006/relationships/theme" Target="/ppt/slideMasters/theme/theme1.xml" Id="R7f272a961774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827a3d024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ba819860a48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155965c1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476cd71e9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8a9fc162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518ecf88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8e311b8f8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bfa32257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SKYKULA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SKYKULA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24 770 347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161 072 727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231 546 861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RSG FINANS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 FINANS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921 597 282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SKYKULA AS</a:t>
            </a:r>
          </a:p>
        </p:txBody>
      </p:sp>
    </p:spTree>
  </p:cSld>
  <p:clrMapOvr>
    <a:masterClrMapping xmlns:a="http://schemas.openxmlformats.org/drawingml/2006/main"/>
  </p:clrMapOvr>
</p:sld>
</file>