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1285450cb44a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cac7bbb2cb4fe9"/>
  </p:sldMasterIdLst>
  <p:sldIdLst>
    <p:sldId xmlns:r="http://schemas.openxmlformats.org/officeDocument/2006/relationships" id="256" r:id="Rab0ad224e9a44753"/>
    <p:sldId xmlns:r="http://schemas.openxmlformats.org/officeDocument/2006/relationships" id="257" r:id="R6a4e2fcd3fe34799"/>
    <p:sldId xmlns:r="http://schemas.openxmlformats.org/officeDocument/2006/relationships" id="258" r:id="R449b728210be4de0"/>
    <p:sldId xmlns:r="http://schemas.openxmlformats.org/officeDocument/2006/relationships" id="259" r:id="R52511468576a4882"/>
    <p:sldId xmlns:r="http://schemas.openxmlformats.org/officeDocument/2006/relationships" id="260" r:id="R26443165e6ca4c18"/>
    <p:sldId xmlns:r="http://schemas.openxmlformats.org/officeDocument/2006/relationships" id="261" r:id="R8ec8bc62c74e45be"/>
    <p:sldId xmlns:r="http://schemas.openxmlformats.org/officeDocument/2006/relationships" id="262" r:id="R8887d872fa1d4a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cac7bbb2cb4fe9" /><Relationship Type="http://schemas.openxmlformats.org/officeDocument/2006/relationships/slide" Target="/ppt/slides/slide1.xml" Id="Rab0ad224e9a44753" /><Relationship Type="http://schemas.openxmlformats.org/officeDocument/2006/relationships/slide" Target="/ppt/slides/slide2.xml" Id="R6a4e2fcd3fe34799" /><Relationship Type="http://schemas.openxmlformats.org/officeDocument/2006/relationships/slide" Target="/ppt/slides/slide3.xml" Id="R449b728210be4de0" /><Relationship Type="http://schemas.openxmlformats.org/officeDocument/2006/relationships/slide" Target="/ppt/slides/slide4.xml" Id="R52511468576a4882" /><Relationship Type="http://schemas.openxmlformats.org/officeDocument/2006/relationships/slide" Target="/ppt/slides/slide5.xml" Id="R26443165e6ca4c18" /><Relationship Type="http://schemas.openxmlformats.org/officeDocument/2006/relationships/slide" Target="/ppt/slides/slide6.xml" Id="R8ec8bc62c74e45be" /><Relationship Type="http://schemas.openxmlformats.org/officeDocument/2006/relationships/slide" Target="/ppt/slides/slide7.xml" Id="R8887d872fa1d4a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4a9d3c5f5d40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0e0dac96447d8" /><Relationship Type="http://schemas.openxmlformats.org/officeDocument/2006/relationships/theme" Target="/ppt/slideMasters/theme/theme1.xml" Id="R2d0917cb6ec943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50e0dac96447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9e1497d7c46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207f4829343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c881eaabf4d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f16d24de34f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6afe9b6ce4a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ef58615654f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458a56f634f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VARTDAL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VARTDAL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−126 582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20 414 786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68 473 639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75 960 493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SUSTAINABILITY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VISION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Vartdalsstranda 1072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921 591 713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