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972bcbaf23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bc539ca634918"/>
  </p:sldMasterIdLst>
  <p:sldIdLst>
    <p:sldId xmlns:r="http://schemas.openxmlformats.org/officeDocument/2006/relationships" id="256" r:id="Rfce6186753f34593"/>
    <p:sldId xmlns:r="http://schemas.openxmlformats.org/officeDocument/2006/relationships" id="257" r:id="Re31c2364225c4851"/>
    <p:sldId xmlns:r="http://schemas.openxmlformats.org/officeDocument/2006/relationships" id="258" r:id="R4822c012931c409b"/>
    <p:sldId xmlns:r="http://schemas.openxmlformats.org/officeDocument/2006/relationships" id="259" r:id="R9cc023feb67f45eb"/>
    <p:sldId xmlns:r="http://schemas.openxmlformats.org/officeDocument/2006/relationships" id="260" r:id="R5da052bfc8c1405a"/>
    <p:sldId xmlns:r="http://schemas.openxmlformats.org/officeDocument/2006/relationships" id="261" r:id="R397db0928f9342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bc539ca634918" /><Relationship Type="http://schemas.openxmlformats.org/officeDocument/2006/relationships/slide" Target="/ppt/slides/slide1.xml" Id="Rfce6186753f34593" /><Relationship Type="http://schemas.openxmlformats.org/officeDocument/2006/relationships/slide" Target="/ppt/slides/slide2.xml" Id="Re31c2364225c4851" /><Relationship Type="http://schemas.openxmlformats.org/officeDocument/2006/relationships/slide" Target="/ppt/slides/slide3.xml" Id="R4822c012931c409b" /><Relationship Type="http://schemas.openxmlformats.org/officeDocument/2006/relationships/slide" Target="/ppt/slides/slide4.xml" Id="R9cc023feb67f45eb" /><Relationship Type="http://schemas.openxmlformats.org/officeDocument/2006/relationships/slide" Target="/ppt/slides/slide5.xml" Id="R5da052bfc8c1405a" /><Relationship Type="http://schemas.openxmlformats.org/officeDocument/2006/relationships/slide" Target="/ppt/slides/slide6.xml" Id="R397db0928f9342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17fa09bf434e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ae1954b364573" /><Relationship Type="http://schemas.openxmlformats.org/officeDocument/2006/relationships/theme" Target="/ppt/slideMasters/theme/theme1.xml" Id="R30b19fd6dd83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ae1954b3645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1887bcf0344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6a14e9b024b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8db2be412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f1ed655074f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0b366203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2ff3eda7d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VARTDAL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Vartdalsstranda 1072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921 591 713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VARTDAL AS</a:t>
            </a:r>
          </a:p>
        </p:txBody>
      </p:sp>
    </p:spTree>
  </p:cSld>
  <p:clrMapOvr>
    <a:masterClrMapping xmlns:a="http://schemas.openxmlformats.org/drawingml/2006/main"/>
  </p:clrMapOvr>
</p:sld>
</file>