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5b8446b7d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7718b239041d2"/>
  </p:sldMasterIdLst>
  <p:sldIdLst>
    <p:sldId xmlns:r="http://schemas.openxmlformats.org/officeDocument/2006/relationships" id="256" r:id="R514fd2d7077a4504"/>
    <p:sldId xmlns:r="http://schemas.openxmlformats.org/officeDocument/2006/relationships" id="257" r:id="R0da8a4c7c15c40d8"/>
    <p:sldId xmlns:r="http://schemas.openxmlformats.org/officeDocument/2006/relationships" id="258" r:id="Ra90710f0d3614882"/>
    <p:sldId xmlns:r="http://schemas.openxmlformats.org/officeDocument/2006/relationships" id="259" r:id="Reefae69e3a8b4a16"/>
    <p:sldId xmlns:r="http://schemas.openxmlformats.org/officeDocument/2006/relationships" id="260" r:id="R6a7a8fbd0066481b"/>
    <p:sldId xmlns:r="http://schemas.openxmlformats.org/officeDocument/2006/relationships" id="261" r:id="R8a9f317f774942d7"/>
    <p:sldId xmlns:r="http://schemas.openxmlformats.org/officeDocument/2006/relationships" id="262" r:id="Rca1bb7745928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7718b239041d2" /><Relationship Type="http://schemas.openxmlformats.org/officeDocument/2006/relationships/slide" Target="/ppt/slides/slide1.xml" Id="R514fd2d7077a4504" /><Relationship Type="http://schemas.openxmlformats.org/officeDocument/2006/relationships/slide" Target="/ppt/slides/slide2.xml" Id="R0da8a4c7c15c40d8" /><Relationship Type="http://schemas.openxmlformats.org/officeDocument/2006/relationships/slide" Target="/ppt/slides/slide3.xml" Id="Ra90710f0d3614882" /><Relationship Type="http://schemas.openxmlformats.org/officeDocument/2006/relationships/slide" Target="/ppt/slides/slide4.xml" Id="Reefae69e3a8b4a16" /><Relationship Type="http://schemas.openxmlformats.org/officeDocument/2006/relationships/slide" Target="/ppt/slides/slide5.xml" Id="R6a7a8fbd0066481b" /><Relationship Type="http://schemas.openxmlformats.org/officeDocument/2006/relationships/slide" Target="/ppt/slides/slide6.xml" Id="R8a9f317f774942d7" /><Relationship Type="http://schemas.openxmlformats.org/officeDocument/2006/relationships/slide" Target="/ppt/slides/slide7.xml" Id="Rca1bb7745928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ac971be95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994596db4a7d" /><Relationship Type="http://schemas.openxmlformats.org/officeDocument/2006/relationships/theme" Target="/ppt/slideMasters/theme/theme1.xml" Id="R5c7420914c1b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6994596db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51f54254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da87a9e9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86468dd6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5d208d1f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23723f69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4bafaae7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d0d1cdc2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MSOLLI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MSOLLI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