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ec5df0278649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428177c9b6439b"/>
  </p:sldMasterIdLst>
  <p:sldIdLst>
    <p:sldId xmlns:r="http://schemas.openxmlformats.org/officeDocument/2006/relationships" id="256" r:id="Rcc00d2b69eef4160"/>
    <p:sldId xmlns:r="http://schemas.openxmlformats.org/officeDocument/2006/relationships" id="257" r:id="Rda148c32a0704a75"/>
    <p:sldId xmlns:r="http://schemas.openxmlformats.org/officeDocument/2006/relationships" id="258" r:id="R313f1b2bf7df48c6"/>
    <p:sldId xmlns:r="http://schemas.openxmlformats.org/officeDocument/2006/relationships" id="259" r:id="Rfb982fe6ab194669"/>
    <p:sldId xmlns:r="http://schemas.openxmlformats.org/officeDocument/2006/relationships" id="260" r:id="R578918453b2348bf"/>
    <p:sldId xmlns:r="http://schemas.openxmlformats.org/officeDocument/2006/relationships" id="261" r:id="Rccd7c699c619446b"/>
    <p:sldId xmlns:r="http://schemas.openxmlformats.org/officeDocument/2006/relationships" id="262" r:id="Rfbe27443a14644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28177c9b6439b" /><Relationship Type="http://schemas.openxmlformats.org/officeDocument/2006/relationships/slide" Target="/ppt/slides/slide1.xml" Id="Rcc00d2b69eef4160" /><Relationship Type="http://schemas.openxmlformats.org/officeDocument/2006/relationships/slide" Target="/ppt/slides/slide2.xml" Id="Rda148c32a0704a75" /><Relationship Type="http://schemas.openxmlformats.org/officeDocument/2006/relationships/slide" Target="/ppt/slides/slide3.xml" Id="R313f1b2bf7df48c6" /><Relationship Type="http://schemas.openxmlformats.org/officeDocument/2006/relationships/slide" Target="/ppt/slides/slide4.xml" Id="Rfb982fe6ab194669" /><Relationship Type="http://schemas.openxmlformats.org/officeDocument/2006/relationships/slide" Target="/ppt/slides/slide5.xml" Id="R578918453b2348bf" /><Relationship Type="http://schemas.openxmlformats.org/officeDocument/2006/relationships/slide" Target="/ppt/slides/slide6.xml" Id="Rccd7c699c619446b" /><Relationship Type="http://schemas.openxmlformats.org/officeDocument/2006/relationships/slide" Target="/ppt/slides/slide7.xml" Id="Rfbe27443a14644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b5e317d6d4c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a9724a5cb435b" /><Relationship Type="http://schemas.openxmlformats.org/officeDocument/2006/relationships/theme" Target="/ppt/slideMasters/theme/theme1.xml" Id="Rbf08a120c6fb4f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7a9724a5cb43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30a5835a34c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c2e7e40e044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426c22ed440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fcf7cc63d40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bc26d5a6e4e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5e11b8c0b4c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c3ca0036b4a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−89 760 785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344 821 706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404 384 200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 etasje, Munkedamsveien 45E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