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055f70b31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08f33d62e4746"/>
  </p:sldMasterIdLst>
  <p:sldIdLst>
    <p:sldId xmlns:r="http://schemas.openxmlformats.org/officeDocument/2006/relationships" id="256" r:id="Rb5b2b60405884fab"/>
    <p:sldId xmlns:r="http://schemas.openxmlformats.org/officeDocument/2006/relationships" id="257" r:id="R3f1a1e5f144d4f9e"/>
    <p:sldId xmlns:r="http://schemas.openxmlformats.org/officeDocument/2006/relationships" id="258" r:id="R441700bb1139487e"/>
    <p:sldId xmlns:r="http://schemas.openxmlformats.org/officeDocument/2006/relationships" id="259" r:id="R94c1c7f81d58400b"/>
    <p:sldId xmlns:r="http://schemas.openxmlformats.org/officeDocument/2006/relationships" id="260" r:id="Radba03b47bc741b8"/>
    <p:sldId xmlns:r="http://schemas.openxmlformats.org/officeDocument/2006/relationships" id="261" r:id="Re028ebe7a674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08f33d62e4746" /><Relationship Type="http://schemas.openxmlformats.org/officeDocument/2006/relationships/slide" Target="/ppt/slides/slide1.xml" Id="Rb5b2b60405884fab" /><Relationship Type="http://schemas.openxmlformats.org/officeDocument/2006/relationships/slide" Target="/ppt/slides/slide2.xml" Id="R3f1a1e5f144d4f9e" /><Relationship Type="http://schemas.openxmlformats.org/officeDocument/2006/relationships/slide" Target="/ppt/slides/slide3.xml" Id="R441700bb1139487e" /><Relationship Type="http://schemas.openxmlformats.org/officeDocument/2006/relationships/slide" Target="/ppt/slides/slide4.xml" Id="R94c1c7f81d58400b" /><Relationship Type="http://schemas.openxmlformats.org/officeDocument/2006/relationships/slide" Target="/ppt/slides/slide5.xml" Id="Radba03b47bc741b8" /><Relationship Type="http://schemas.openxmlformats.org/officeDocument/2006/relationships/slide" Target="/ppt/slides/slide6.xml" Id="Re028ebe7a674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2635d95b9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92b85c004bd3" /><Relationship Type="http://schemas.openxmlformats.org/officeDocument/2006/relationships/theme" Target="/ppt/slideMasters/theme/theme1.xml" Id="R6fd7a9498b71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892b85c00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5ed578796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33212310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d098d56ce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bed1298e2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08aaf643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3f6552430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