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9d7609be6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e2dfddc204036"/>
  </p:sldMasterIdLst>
  <p:sldIdLst>
    <p:sldId xmlns:r="http://schemas.openxmlformats.org/officeDocument/2006/relationships" id="256" r:id="R497893bbfb10433c"/>
    <p:sldId xmlns:r="http://schemas.openxmlformats.org/officeDocument/2006/relationships" id="257" r:id="R3d4f88cdcaf84b45"/>
    <p:sldId xmlns:r="http://schemas.openxmlformats.org/officeDocument/2006/relationships" id="258" r:id="R0a44b18bc73445e3"/>
    <p:sldId xmlns:r="http://schemas.openxmlformats.org/officeDocument/2006/relationships" id="259" r:id="Rdd93c8a1ac844537"/>
    <p:sldId xmlns:r="http://schemas.openxmlformats.org/officeDocument/2006/relationships" id="260" r:id="Ra51d0de2b226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e2dfddc204036" /><Relationship Type="http://schemas.openxmlformats.org/officeDocument/2006/relationships/slide" Target="/ppt/slides/slide1.xml" Id="R497893bbfb10433c" /><Relationship Type="http://schemas.openxmlformats.org/officeDocument/2006/relationships/slide" Target="/ppt/slides/slide2.xml" Id="R3d4f88cdcaf84b45" /><Relationship Type="http://schemas.openxmlformats.org/officeDocument/2006/relationships/slide" Target="/ppt/slides/slide3.xml" Id="R0a44b18bc73445e3" /><Relationship Type="http://schemas.openxmlformats.org/officeDocument/2006/relationships/slide" Target="/ppt/slides/slide4.xml" Id="Rdd93c8a1ac844537" /><Relationship Type="http://schemas.openxmlformats.org/officeDocument/2006/relationships/slide" Target="/ppt/slides/slide5.xml" Id="Ra51d0de2b226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ee622928e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dca485814957" /><Relationship Type="http://schemas.openxmlformats.org/officeDocument/2006/relationships/theme" Target="/ppt/slideMasters/theme/theme1.xml" Id="R2d7cbabaceed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bdca48581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9acf730a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e6ddb324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333ea4dd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f5b70ebd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9a008464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